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3076575"/>
            <a:ext cx="63627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26254"/>
            <a:ext cx="11391900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35294" y="1389222"/>
            <a:ext cx="171283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30187" y="2293574"/>
            <a:ext cx="171283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851250" y="4986532"/>
            <a:ext cx="171283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625" y="671197"/>
            <a:ext cx="10512512" cy="609919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2571494"/>
            <a:ext cx="2736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23992" y="5897498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207582"/>
            <a:ext cx="1728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355056"/>
            <a:ext cx="10945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249359"/>
            <a:ext cx="10945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016"/>
            <a:ext cx="50101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340768"/>
            <a:ext cx="9743256" cy="53736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2924944"/>
            <a:ext cx="57606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908720"/>
            <a:ext cx="113823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07021"/>
            <a:ext cx="114776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2026-01-29T00:11:02Z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