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971800"/>
            <a:ext cx="80772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78009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16832"/>
            <a:ext cx="113823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68760"/>
            <a:ext cx="11344275" cy="5147667"/>
            <a:chOff x="423862" y="836712"/>
            <a:chExt cx="11344275" cy="5147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836712"/>
              <a:ext cx="113442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564904"/>
              <a:ext cx="11306175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620688"/>
            <a:ext cx="113728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656" y="2203111"/>
            <a:ext cx="7540687" cy="459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3605965"/>
            <a:ext cx="144016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6073393"/>
            <a:ext cx="144016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000074" cy="603539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939458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9716" y="1715322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37830" y="4981037"/>
            <a:ext cx="97825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68206"/>
            <a:ext cx="8724179" cy="61215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6887" y="4238801"/>
            <a:ext cx="2164027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6925"/>
            <a:ext cx="113823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2425" y="1268760"/>
            <a:ext cx="11487150" cy="5366370"/>
            <a:chOff x="352425" y="1374998"/>
            <a:chExt cx="11487150" cy="5366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74998"/>
              <a:ext cx="5400675" cy="904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2455118"/>
              <a:ext cx="11487150" cy="42862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063552" y="3573016"/>
            <a:ext cx="17281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63752" y="4829539"/>
            <a:ext cx="172819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689580" y="5468168"/>
            <a:ext cx="10382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8439402" y="6117337"/>
            <a:ext cx="94388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62112"/>
            <a:ext cx="108013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585820"/>
            <a:ext cx="113772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500221"/>
            <a:ext cx="113772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29136"/>
            <a:ext cx="113772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343536"/>
            <a:ext cx="113772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4864"/>
            <a:ext cx="11534775" cy="182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292005"/>
            <a:ext cx="144016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66366" y="3545169"/>
            <a:ext cx="615956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035" y="764704"/>
            <a:ext cx="10727352" cy="57401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622398"/>
            <a:ext cx="208823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29582" y="3198462"/>
            <a:ext cx="1326457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63869" y="4940176"/>
            <a:ext cx="991772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53926" y="5535261"/>
            <a:ext cx="178203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824162"/>
            <a:ext cx="11525250" cy="120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926125"/>
            <a:ext cx="165618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4250116"/>
            <a:ext cx="252028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1582" y="4874230"/>
            <a:ext cx="252028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24382" y="5483830"/>
            <a:ext cx="252028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147932"/>
            <a:ext cx="2592288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2766976"/>
            <a:ext cx="201622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0063" y="3386639"/>
            <a:ext cx="2016224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37777" y="4019578"/>
            <a:ext cx="943880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9090" y="4658206"/>
            <a:ext cx="3346669" cy="4024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52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9856" y="1808483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01684" y="4566198"/>
            <a:ext cx="342636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76872"/>
            <a:ext cx="113157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01588"/>
            <a:ext cx="727280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</Words>
  <Application>Microsoft Office PowerPoint</Application>
  <PresentationFormat>宽屏</PresentationFormat>
  <Paragraphs>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2026-01-29T07:44:26Z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