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3052762"/>
            <a:ext cx="992505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8800"/>
            <a:ext cx="11382375" cy="4457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3371506"/>
            <a:ext cx="2358369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390908" y="4314934"/>
            <a:ext cx="2358369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214" y="548680"/>
            <a:ext cx="3676650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675" y="1315490"/>
            <a:ext cx="1129665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6792"/>
            <a:ext cx="1134427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916832"/>
            <a:ext cx="113252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23862" y="1268760"/>
            <a:ext cx="11344275" cy="5193729"/>
            <a:chOff x="423862" y="1124744"/>
            <a:chExt cx="11344275" cy="51937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2912" y="1124744"/>
              <a:ext cx="11306175" cy="581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3862" y="1916832"/>
              <a:ext cx="11344275" cy="36576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3862" y="5661248"/>
              <a:ext cx="11344275" cy="657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700808"/>
            <a:ext cx="1124902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56792"/>
            <a:ext cx="11315700" cy="4333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08699" y="3933056"/>
            <a:ext cx="1771877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988840"/>
            <a:ext cx="11334750" cy="3181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778191" y="2708920"/>
            <a:ext cx="2358369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72816"/>
            <a:ext cx="11315700" cy="4276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704932" y="3054446"/>
            <a:ext cx="1610797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00808"/>
            <a:ext cx="11325225" cy="4267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52184" y="2982438"/>
            <a:ext cx="2664296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88089" y="4902653"/>
            <a:ext cx="1368152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84784"/>
            <a:ext cx="5343525" cy="91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2451695"/>
            <a:ext cx="11477625" cy="3857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775520" y="3803554"/>
            <a:ext cx="1800200" cy="4495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051292" y="4427668"/>
            <a:ext cx="2316516" cy="4495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159896" y="5744827"/>
            <a:ext cx="2316516" cy="4495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420888"/>
            <a:ext cx="11382375" cy="2343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92344" y="3674052"/>
            <a:ext cx="1440160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1268760"/>
            <a:ext cx="11344275" cy="5524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4105519"/>
            <a:ext cx="11161240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5077976"/>
            <a:ext cx="11161240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6035919"/>
            <a:ext cx="11161240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988840"/>
            <a:ext cx="11591925" cy="3143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83432" y="2619455"/>
            <a:ext cx="1944216" cy="4495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99856" y="3274413"/>
            <a:ext cx="1944216" cy="4495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088656" y="4557113"/>
            <a:ext cx="567184" cy="4495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56792"/>
            <a:ext cx="11449050" cy="4638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39816" y="3547616"/>
            <a:ext cx="1008112" cy="4495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207916" y="4195316"/>
            <a:ext cx="1519932" cy="4495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12416" y="5490716"/>
            <a:ext cx="3183384" cy="4495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988840"/>
            <a:ext cx="11506200" cy="3076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367808" y="1916832"/>
            <a:ext cx="1728192" cy="4495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85522" y="3194089"/>
            <a:ext cx="3094654" cy="4495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639616" y="3876260"/>
            <a:ext cx="1554156" cy="4495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919536" y="4514889"/>
            <a:ext cx="1554156" cy="4495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4664"/>
            <a:ext cx="5429250" cy="84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1412776"/>
            <a:ext cx="1149667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56792"/>
            <a:ext cx="11239500" cy="4629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12024" y="1489249"/>
            <a:ext cx="1740433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761967" y="3434163"/>
            <a:ext cx="2358369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949167" y="5350048"/>
            <a:ext cx="2307073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676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583832" y="1556792"/>
            <a:ext cx="2358369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9718" y="2514735"/>
            <a:ext cx="5522483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916832"/>
            <a:ext cx="11372850" cy="3686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1834775"/>
            <a:ext cx="2358369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76264" y="2778203"/>
            <a:ext cx="2647528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696835" y="4694089"/>
            <a:ext cx="1975229" cy="658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2026-01-29T03:03:18Z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