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302" r:id="rId2"/>
    <p:sldId id="324" r:id="rId3"/>
    <p:sldId id="325" r:id="rId4"/>
    <p:sldId id="326" r:id="rId5"/>
    <p:sldId id="327" r:id="rId6"/>
    <p:sldId id="328" r:id="rId7"/>
    <p:sldId id="330" r:id="rId8"/>
    <p:sldId id="329" r:id="rId9"/>
    <p:sldId id="331" r:id="rId10"/>
    <p:sldId id="332" r:id="rId11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0" y="2757487"/>
            <a:ext cx="4762500" cy="1343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412776"/>
            <a:ext cx="11344275" cy="5057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556792"/>
            <a:ext cx="11334750" cy="45910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24794" y="3697394"/>
            <a:ext cx="471336" cy="350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24794" y="4722326"/>
            <a:ext cx="471336" cy="350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62" y="1916832"/>
            <a:ext cx="11191875" cy="35433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67408" y="1971224"/>
            <a:ext cx="471336" cy="350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67408" y="3501008"/>
            <a:ext cx="471336" cy="350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67408" y="4546037"/>
            <a:ext cx="471336" cy="350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2186533"/>
            <a:ext cx="11382375" cy="31146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666160" y="3774654"/>
            <a:ext cx="471336" cy="350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962" y="2060848"/>
            <a:ext cx="11268075" cy="29908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67408" y="2080899"/>
            <a:ext cx="471336" cy="350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67408" y="3618297"/>
            <a:ext cx="471336" cy="350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76237" y="1556792"/>
            <a:ext cx="11439525" cy="4505325"/>
            <a:chOff x="376237" y="1556792"/>
            <a:chExt cx="11439525" cy="450532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09575" y="1556792"/>
              <a:ext cx="11372850" cy="14859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76237" y="3042692"/>
              <a:ext cx="11439525" cy="301942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5159896" y="4889211"/>
            <a:ext cx="1080120" cy="350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7430824" y="5495419"/>
            <a:ext cx="897424" cy="350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2348880"/>
            <a:ext cx="11401425" cy="24384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855640" y="3109107"/>
            <a:ext cx="1080120" cy="350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668423" y="3621573"/>
            <a:ext cx="1080120" cy="350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824192" y="4134038"/>
            <a:ext cx="1080120" cy="350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772816"/>
            <a:ext cx="11363325" cy="34956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359696" y="4333288"/>
            <a:ext cx="8417966" cy="350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485868" y="4845754"/>
            <a:ext cx="11291794" cy="350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2214562"/>
            <a:ext cx="11296650" cy="24288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447675" y="2186361"/>
            <a:ext cx="11329987" cy="350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485868" y="2708875"/>
            <a:ext cx="11291794" cy="350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485868" y="3221341"/>
            <a:ext cx="11291794" cy="350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485868" y="3743855"/>
            <a:ext cx="11291794" cy="350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485868" y="4256321"/>
            <a:ext cx="11291794" cy="350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99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80</cp:revision>
  <dcterms:created xsi:type="dcterms:W3CDTF">2015-09-16T06:44:00Z</dcterms:created>
  <dcterms:modified xsi:type="dcterms:W3CDTF">2026-01-27T08:25:51Z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