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009900"/>
            <a:ext cx="73247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8800"/>
            <a:ext cx="111823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574952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647110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0456" y="3604895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567622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74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60296" y="1608704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76207" y="4522725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5483630"/>
            <a:ext cx="3816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97973"/>
            <a:ext cx="1129665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325715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2224" y="3261430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11535"/>
            <a:ext cx="11277600" cy="545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68408" y="5023224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947672"/>
            <a:ext cx="151112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643502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22000" y="3598096"/>
            <a:ext cx="27579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69976" y="1985382"/>
            <a:ext cx="24542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58209" y="3847542"/>
            <a:ext cx="24542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544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87888" y="1308219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13408" y="3177213"/>
            <a:ext cx="34712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115478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72464" y="5046206"/>
            <a:ext cx="15121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994519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12118"/>
            <a:ext cx="112871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1360864"/>
            <a:ext cx="50405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1512" y="6031336"/>
            <a:ext cx="50405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574952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2026-01-27T07:06:21Z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