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967037"/>
            <a:ext cx="82772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66937"/>
            <a:ext cx="113347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76628"/>
            <a:ext cx="100065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974326"/>
            <a:ext cx="100065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31346"/>
            <a:ext cx="100065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92896"/>
            <a:ext cx="11353800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22398"/>
            <a:ext cx="100065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499298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688288" y="2536438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03603" y="4626495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200455" y="5642495"/>
            <a:ext cx="119623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498165"/>
            <a:ext cx="11515725" cy="5861670"/>
            <a:chOff x="338137" y="404664"/>
            <a:chExt cx="11515725" cy="58616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04664"/>
              <a:ext cx="5514975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1484784"/>
              <a:ext cx="11439525" cy="4257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137" y="5742459"/>
              <a:ext cx="11515725" cy="523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308321" y="2838984"/>
            <a:ext cx="17957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5497006" y="3492127"/>
            <a:ext cx="179579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6744072" y="4725841"/>
            <a:ext cx="26346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>
            <a:off x="5159896" y="5857955"/>
            <a:ext cx="89044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2856"/>
            <a:ext cx="114871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7882" y="3602044"/>
            <a:ext cx="29023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947825" y="5690276"/>
            <a:ext cx="18043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296775"/>
            <a:ext cx="18043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12025" y="2370832"/>
            <a:ext cx="25104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5474252"/>
            <a:ext cx="186528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686856"/>
            <a:ext cx="39052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816358"/>
            <a:ext cx="273630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141623" y="2382415"/>
            <a:ext cx="49799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86766" y="3558072"/>
            <a:ext cx="143297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867338" y="5299786"/>
            <a:ext cx="78039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717032"/>
            <a:ext cx="136815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93882" y="4297604"/>
            <a:ext cx="183416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931346"/>
            <a:ext cx="367240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075083" y="3115861"/>
            <a:ext cx="155866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19883" y="4277004"/>
            <a:ext cx="155866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3094" y="1173390"/>
            <a:ext cx="11620500" cy="5516066"/>
            <a:chOff x="393094" y="1268760"/>
            <a:chExt cx="11620500" cy="5516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268760"/>
              <a:ext cx="11315700" cy="3705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3094" y="5013176"/>
              <a:ext cx="11620500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85742" y="3688566"/>
            <a:ext cx="22322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23792" y="4354511"/>
            <a:ext cx="262496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80576" y="4929623"/>
            <a:ext cx="69921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888346" y="5495681"/>
            <a:ext cx="4199541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456040" y="6078782"/>
            <a:ext cx="259228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93134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37962" y="3687574"/>
            <a:ext cx="427060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78200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916832"/>
            <a:ext cx="113061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34</Words>
  <Application>Microsoft Office PowerPoint</Application>
  <PresentationFormat>宽屏</PresentationFormat>
  <Paragraphs>34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2026-01-29T09:44:05Z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