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5" r:id="rId60"/>
    <p:sldId id="386" r:id="rId61"/>
    <p:sldId id="356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61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438400"/>
            <a:ext cx="61722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4864"/>
            <a:ext cx="115824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52625"/>
            <a:ext cx="115633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57688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7312" y="365352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120" y="181300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168" y="40135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379240"/>
            <a:ext cx="11668125" cy="5290120"/>
            <a:chOff x="261937" y="1268760"/>
            <a:chExt cx="11668125" cy="5290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5949280"/>
              <a:ext cx="114776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084"/>
          <a:stretch/>
        </p:blipFill>
        <p:spPr>
          <a:xfrm>
            <a:off x="300037" y="1340768"/>
            <a:ext cx="11591925" cy="535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84684"/>
            <a:ext cx="1152525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120" y="13826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168" y="416917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120" y="144304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168" y="439370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412776"/>
            <a:ext cx="115824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916832"/>
            <a:ext cx="11363325" cy="3523853"/>
            <a:chOff x="414337" y="2419350"/>
            <a:chExt cx="11363325" cy="3523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2419350"/>
              <a:ext cx="11363325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4581128"/>
              <a:ext cx="8096250" cy="1362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9320" y="197701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00906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133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177281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124744"/>
            <a:ext cx="116681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78808"/>
            <a:ext cx="11630025" cy="5472608"/>
            <a:chOff x="280987" y="1268760"/>
            <a:chExt cx="1163002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026743"/>
              <a:ext cx="11534775" cy="271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640" y="153669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640" y="22133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0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58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5640" y="213285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8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844824"/>
            <a:ext cx="79057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7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640" y="198884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4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16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36053"/>
            <a:ext cx="1158240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28731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69408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09080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49757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7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584026"/>
            <a:ext cx="11582400" cy="622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6205496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3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1473192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38641" y="2891584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46271" y="4991689"/>
            <a:ext cx="94587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91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93537"/>
            <a:ext cx="15841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6902" y="3200307"/>
            <a:ext cx="215170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60375" y="4599680"/>
            <a:ext cx="91594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3799" y="5313114"/>
            <a:ext cx="17064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5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4864"/>
            <a:ext cx="115347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3" y="2883080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00522" y="3581520"/>
            <a:ext cx="69182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2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5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317064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703735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2024" y="3703735"/>
            <a:ext cx="215223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35883" y="5100456"/>
            <a:ext cx="12761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51032"/>
            <a:ext cx="37444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33624" y="3139424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3859504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5266273"/>
            <a:ext cx="157607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8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43112"/>
            <a:ext cx="115252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057124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8504" y="3463893"/>
            <a:ext cx="14097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7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3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22959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99326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63636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7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3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566840"/>
            <a:ext cx="2088232" cy="49555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356992"/>
            <a:ext cx="23042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1196" y="5025018"/>
            <a:ext cx="14431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9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4673232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5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05632" y="5547376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28356" y="3427173"/>
            <a:ext cx="205607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6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71725"/>
            <a:ext cx="11620500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901240"/>
            <a:ext cx="108508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7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4033664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4847580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5651449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4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5775" y="1772816"/>
            <a:ext cx="11230498" cy="3906738"/>
            <a:chOff x="485775" y="1196752"/>
            <a:chExt cx="11230498" cy="3906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196752"/>
              <a:ext cx="11220450" cy="2667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823" y="3789040"/>
              <a:ext cx="11220450" cy="1314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11424" y="181471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18122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382431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449755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344" y="1593647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344" y="2407563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344" y="3211432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44" y="4015300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344" y="4819169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344" y="5633085"/>
            <a:ext cx="118813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2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90762"/>
            <a:ext cx="115538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0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32856"/>
            <a:ext cx="11325225" cy="2809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9512" y="228692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9512" y="293001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9512" y="360325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</Words>
  <Application>Microsoft Office PowerPoint</Application>
  <PresentationFormat>宽屏</PresentationFormat>
  <Paragraphs>1</Paragraphs>
  <Slides>61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2026-01-27T03:20:36Z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