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8212" y="1844824"/>
            <a:ext cx="10315575" cy="2972544"/>
            <a:chOff x="938212" y="1700808"/>
            <a:chExt cx="10315575" cy="29725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8212" y="1700808"/>
              <a:ext cx="10315575" cy="876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4887" y="2996952"/>
              <a:ext cx="10182225" cy="16764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45443"/>
            <a:ext cx="1136332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1531" y="1318540"/>
            <a:ext cx="697037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11531" y="4126852"/>
            <a:ext cx="697037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946523"/>
            <a:ext cx="11420475" cy="3354685"/>
            <a:chOff x="385762" y="2152650"/>
            <a:chExt cx="11420475" cy="33546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2152650"/>
              <a:ext cx="11420475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4908" y="4869160"/>
              <a:ext cx="10553700" cy="638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30917" y="2900381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8840"/>
            <a:ext cx="113252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9932" y="2957875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356992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0706" y="5161657"/>
            <a:ext cx="1647439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1518277"/>
            <a:ext cx="108012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3592" y="3318477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0564" y="5161791"/>
            <a:ext cx="1657604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50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87888" y="3436009"/>
            <a:ext cx="151216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06631" y="5258228"/>
            <a:ext cx="151216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3443514"/>
            <a:ext cx="151216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04664"/>
            <a:ext cx="5457825" cy="96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628800"/>
            <a:ext cx="11582400" cy="4162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703512" y="3106881"/>
            <a:ext cx="1636545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48112" y="3818081"/>
            <a:ext cx="1636545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45012" y="5227781"/>
            <a:ext cx="1636545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1528326"/>
            <a:ext cx="230425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43125"/>
            <a:ext cx="11391900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3030445"/>
            <a:ext cx="4176464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390775"/>
            <a:ext cx="11563350" cy="207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444749"/>
            <a:ext cx="2232248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65262" y="3884455"/>
            <a:ext cx="839805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268760"/>
            <a:ext cx="11449050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429000"/>
            <a:ext cx="1944216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89514" y="4125685"/>
            <a:ext cx="1594318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5229" y="6259285"/>
            <a:ext cx="1594318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400300"/>
            <a:ext cx="11525250" cy="205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429328"/>
            <a:ext cx="2304256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27165" y="3150423"/>
            <a:ext cx="1401283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51198"/>
            <a:ext cx="11110837" cy="56341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331029"/>
            <a:ext cx="3528392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71183" y="4100286"/>
            <a:ext cx="2073289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13697" y="4869543"/>
            <a:ext cx="3678447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41589" y="5569667"/>
            <a:ext cx="1944216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19188" y="6251837"/>
            <a:ext cx="2112515" cy="408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588" y="752425"/>
            <a:ext cx="10572311" cy="584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05834"/>
            <a:ext cx="113538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2026-01-29T02:50:25Z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