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90862"/>
            <a:ext cx="72009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628800"/>
            <a:ext cx="11306175" cy="4641691"/>
            <a:chOff x="442912" y="1700808"/>
            <a:chExt cx="11306175" cy="4641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700808"/>
              <a:ext cx="113061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3361174"/>
              <a:ext cx="11258550" cy="2981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1642968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88748" y="3381333"/>
            <a:ext cx="28952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6196" y="4898635"/>
            <a:ext cx="34597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04864"/>
            <a:ext cx="1141095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293510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6345" y="3830908"/>
            <a:ext cx="34563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60848"/>
            <a:ext cx="111061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196752"/>
            <a:ext cx="11296650" cy="5400600"/>
            <a:chOff x="447675" y="1124744"/>
            <a:chExt cx="112966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124744"/>
              <a:ext cx="11296650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300" y="5048969"/>
              <a:ext cx="11201400" cy="1476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11824" y="1236944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93556" y="4331836"/>
            <a:ext cx="42385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41696" y="5085463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596065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05720" y="3123414"/>
            <a:ext cx="520284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4398" y="4673232"/>
            <a:ext cx="19293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08243" y="5445224"/>
            <a:ext cx="26003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4015112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792912"/>
            <a:ext cx="30963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28812"/>
            <a:ext cx="1124902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2695414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824728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47750" y="3492753"/>
            <a:ext cx="33488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78210"/>
            <a:ext cx="11353800" cy="5391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035183" y="2122808"/>
            <a:ext cx="33488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60977" y="4433929"/>
            <a:ext cx="20628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52863" y="5215694"/>
            <a:ext cx="3039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7" y="3295032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5" y="2368976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43404" y="3909502"/>
            <a:ext cx="32168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24050"/>
            <a:ext cx="11296650" cy="300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2757374"/>
            <a:ext cx="33843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916832"/>
            <a:ext cx="86409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86237" y="4249446"/>
            <a:ext cx="86409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