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3052762"/>
            <a:ext cx="92392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556792"/>
            <a:ext cx="11428015" cy="4706863"/>
            <a:chOff x="335360" y="1268760"/>
            <a:chExt cx="11428015" cy="470686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268760"/>
              <a:ext cx="11334750" cy="657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060848"/>
              <a:ext cx="11315700" cy="39147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8616280" y="2336148"/>
            <a:ext cx="303478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89098" y="3159604"/>
            <a:ext cx="303478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360614" y="4815788"/>
            <a:ext cx="231956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68760"/>
            <a:ext cx="112299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679360" cy="549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84784"/>
            <a:ext cx="112395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033748"/>
            <a:ext cx="93610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88840"/>
            <a:ext cx="11239500" cy="3238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1936928"/>
            <a:ext cx="93610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266950"/>
            <a:ext cx="11268075" cy="2324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17632" y="2203404"/>
            <a:ext cx="93610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88840"/>
            <a:ext cx="11249025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17632" y="1957236"/>
            <a:ext cx="93610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004172"/>
            <a:ext cx="11325225" cy="5829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5393312"/>
            <a:ext cx="288032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988840"/>
            <a:ext cx="11258550" cy="3209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456040" y="1957024"/>
            <a:ext cx="288032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03275" y="3625050"/>
            <a:ext cx="1572645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88840"/>
            <a:ext cx="11287125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23355" y="2029032"/>
            <a:ext cx="2508749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79882" y="3705524"/>
            <a:ext cx="2508749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3017048"/>
            <a:ext cx="187220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73448" y="4805655"/>
            <a:ext cx="2607127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16832"/>
            <a:ext cx="11353800" cy="3257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571848" y="1934369"/>
            <a:ext cx="304443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85659" y="3602396"/>
            <a:ext cx="2026365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60848"/>
            <a:ext cx="11344275" cy="3257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017524"/>
            <a:ext cx="2026365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3111" y="4509515"/>
            <a:ext cx="1222529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28800"/>
            <a:ext cx="111823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80042" y="1432872"/>
            <a:ext cx="2026365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8217" y="2276933"/>
            <a:ext cx="3955655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04112" y="3109258"/>
            <a:ext cx="403244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44578" y="5601248"/>
            <a:ext cx="254736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