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009900"/>
            <a:ext cx="56388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695700" cy="762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19100" y="1336535"/>
            <a:ext cx="11353800" cy="5361028"/>
            <a:chOff x="419100" y="1336535"/>
            <a:chExt cx="11353800" cy="53610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/>
            <a:srcRect t="14967"/>
            <a:stretch/>
          </p:blipFill>
          <p:spPr>
            <a:xfrm>
              <a:off x="419100" y="1336535"/>
              <a:ext cx="11353800" cy="460851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7675" y="6021288"/>
              <a:ext cx="1129665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21643"/>
            <a:ext cx="113919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330052"/>
            <a:ext cx="11449050" cy="5267300"/>
            <a:chOff x="371475" y="1196752"/>
            <a:chExt cx="11449050" cy="5267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196752"/>
              <a:ext cx="11449050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2996952"/>
              <a:ext cx="11277600" cy="3467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1203151"/>
            <a:ext cx="11229975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9481" y="2428089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52437" y="1196752"/>
            <a:ext cx="11287125" cy="5480670"/>
            <a:chOff x="452437" y="1196752"/>
            <a:chExt cx="11287125" cy="54806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437" y="1196752"/>
              <a:ext cx="11287125" cy="1933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95375" y="2276872"/>
              <a:ext cx="10001250" cy="44005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39481" y="2428089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556792"/>
            <a:ext cx="11287125" cy="4464496"/>
            <a:chOff x="452437" y="1340768"/>
            <a:chExt cx="11287125" cy="4464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340768"/>
              <a:ext cx="1128712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242914"/>
              <a:ext cx="7315200" cy="3562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39481" y="2428089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6926" y="4167973"/>
            <a:ext cx="6658148" cy="2573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39481" y="3408671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37242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772816"/>
            <a:ext cx="112680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48680"/>
            <a:ext cx="37433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412776"/>
            <a:ext cx="1134427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1052736"/>
            <a:ext cx="10563919" cy="535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88840"/>
            <a:ext cx="113442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3087"/>
            <a:ext cx="11334750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744350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390949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872891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60848"/>
            <a:ext cx="1135380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054097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5013176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268760"/>
            <a:ext cx="9448800" cy="5286375"/>
            <a:chOff x="1127448" y="1484784"/>
            <a:chExt cx="9448800" cy="5286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84784"/>
              <a:ext cx="9448800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094759"/>
              <a:ext cx="9105900" cy="167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54505" y="1297788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54505" y="3199160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54505" y="4911846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268760"/>
            <a:ext cx="976312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391805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293177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5005863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33450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26513" y="1406319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26513" y="3307691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26513" y="5020377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2026-01-29T08:03:39Z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