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3014662"/>
            <a:ext cx="82581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340768"/>
            <a:ext cx="11410950" cy="5298529"/>
            <a:chOff x="390525" y="1484784"/>
            <a:chExt cx="11410950" cy="52985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484784"/>
              <a:ext cx="11410950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4221088"/>
              <a:ext cx="11334750" cy="2562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74811"/>
            <a:ext cx="10851951" cy="15229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197732"/>
            <a:ext cx="8136904" cy="4310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093272" y="4567176"/>
            <a:ext cx="2531120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258" y="1052736"/>
            <a:ext cx="10326354" cy="521094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2132856"/>
            <a:ext cx="244827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2503" y="4585770"/>
            <a:ext cx="1591929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665940"/>
            <a:ext cx="180020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8168" y="4886625"/>
            <a:ext cx="2642616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32856"/>
            <a:ext cx="11363325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2420888"/>
            <a:ext cx="2531120" cy="587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31299" y="3284984"/>
            <a:ext cx="2531120" cy="6237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48680"/>
            <a:ext cx="54387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628800"/>
            <a:ext cx="11449050" cy="419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71345" y="2910430"/>
            <a:ext cx="2316743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34117" y="3534544"/>
            <a:ext cx="2081963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07768" y="4739230"/>
            <a:ext cx="1531055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04911" y="5348829"/>
            <a:ext cx="1531055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268760"/>
            <a:ext cx="11353800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062558"/>
            <a:ext cx="108614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947929"/>
            <a:ext cx="108614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862329"/>
            <a:ext cx="1086147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60848"/>
            <a:ext cx="11496675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118961"/>
            <a:ext cx="1531055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17713" y="2728560"/>
            <a:ext cx="1309936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76913" y="3918732"/>
            <a:ext cx="1007119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172228" y="4542846"/>
            <a:ext cx="1347708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9" y="3443514"/>
            <a:ext cx="1368152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33032" y="4053113"/>
            <a:ext cx="1368152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64003" y="5272313"/>
            <a:ext cx="1199749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552700"/>
            <a:ext cx="11534775" cy="175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2623579"/>
            <a:ext cx="1512168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233178"/>
            <a:ext cx="1512168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16330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4178108"/>
            <a:ext cx="2736304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49436" y="4787707"/>
            <a:ext cx="1658732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44272" y="5397307"/>
            <a:ext cx="1658732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61" y="2138290"/>
            <a:ext cx="11382375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2125579"/>
            <a:ext cx="1872208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2735178"/>
            <a:ext cx="2531120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3967527"/>
            <a:ext cx="1728192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23518" y="4567795"/>
            <a:ext cx="1584176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44327"/>
            <a:ext cx="11344275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1362483"/>
            <a:ext cx="253112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20408" y="3147740"/>
            <a:ext cx="31999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1892" y="4934417"/>
            <a:ext cx="2885955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77152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988840"/>
            <a:ext cx="113633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2026-01-29T08:26:59Z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