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97498"/>
            <a:ext cx="11665297" cy="663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196752"/>
            <a:ext cx="11391900" cy="5578004"/>
            <a:chOff x="400050" y="1595437"/>
            <a:chExt cx="11391900" cy="5578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595437"/>
              <a:ext cx="1139190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5373216"/>
              <a:ext cx="11210925" cy="1800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18026" y="2075362"/>
            <a:ext cx="8640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63626" y="4034791"/>
            <a:ext cx="8640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2712" y="4919341"/>
            <a:ext cx="133531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052736"/>
            <a:ext cx="11344275" cy="5769645"/>
            <a:chOff x="423862" y="1528762"/>
            <a:chExt cx="11344275" cy="5769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528762"/>
              <a:ext cx="11344275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5517232"/>
              <a:ext cx="11325225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40016" y="1067250"/>
            <a:ext cx="28803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82922" y="3047133"/>
            <a:ext cx="165618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92978" y="4933990"/>
            <a:ext cx="283141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867450"/>
            <a:ext cx="144016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620688"/>
            <a:ext cx="77438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556792"/>
            <a:ext cx="11315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70056" y="2715671"/>
            <a:ext cx="261823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4732345"/>
            <a:ext cx="261823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679543"/>
            <a:ext cx="144016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90752" y="4945256"/>
            <a:ext cx="346934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02643"/>
            <a:ext cx="194421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8736" y="3804129"/>
            <a:ext cx="317935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787330"/>
            <a:ext cx="28803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9231" y="4806301"/>
            <a:ext cx="364464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143" y="692696"/>
            <a:ext cx="10501441" cy="61156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5042204"/>
            <a:ext cx="2016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620688"/>
            <a:ext cx="73056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354825"/>
            <a:ext cx="1104900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3317" y="1008112"/>
            <a:ext cx="10765331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880254"/>
            <a:ext cx="2664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33731" y="2767111"/>
            <a:ext cx="2664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17503" y="5640940"/>
            <a:ext cx="266429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06936"/>
            <a:ext cx="288032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408646"/>
            <a:ext cx="159869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8172" y="5423959"/>
            <a:ext cx="1864051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839783"/>
            <a:ext cx="2016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67558" y="4855783"/>
            <a:ext cx="3420729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716121"/>
            <a:ext cx="2952328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404664"/>
            <a:ext cx="7277100" cy="6477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9100" y="1268760"/>
            <a:ext cx="11353800" cy="5550396"/>
            <a:chOff x="419100" y="1268760"/>
            <a:chExt cx="11353800" cy="55503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268760"/>
              <a:ext cx="11353800" cy="4724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6209556"/>
              <a:ext cx="3743325" cy="6096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86364" y="5121413"/>
            <a:ext cx="1178313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692696"/>
            <a:ext cx="9433048" cy="5846761"/>
            <a:chOff x="335360" y="792510"/>
            <a:chExt cx="11456590" cy="71009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66762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4140646"/>
              <a:ext cx="11391900" cy="3752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16280" y="792510"/>
              <a:ext cx="2964402" cy="3265867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506843" y="1065300"/>
            <a:ext cx="200592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6958" y="3518214"/>
            <a:ext cx="2444866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48128" y="5143814"/>
            <a:ext cx="1353207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422598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409568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916832"/>
            <a:ext cx="11420475" cy="3672408"/>
            <a:chOff x="385762" y="2132856"/>
            <a:chExt cx="11420475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2132856"/>
              <a:ext cx="1142047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8350" y="3033489"/>
              <a:ext cx="10810875" cy="2771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3774403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761373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0848"/>
            <a:ext cx="114204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918419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905389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2856"/>
            <a:ext cx="113538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90901"/>
            <a:ext cx="1101722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5474814"/>
            <a:ext cx="1440160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2026-01-29T07:54:52Z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