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772816"/>
            <a:ext cx="11515725" cy="3139802"/>
            <a:chOff x="338137" y="1628800"/>
            <a:chExt cx="11515725" cy="31398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3587" y="1628800"/>
              <a:ext cx="8124825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996952"/>
              <a:ext cx="11515725" cy="1771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7260"/>
            <a:ext cx="112966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6678"/>
            <a:ext cx="11082262" cy="550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908720"/>
            <a:ext cx="10549061" cy="545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3050" y="2881964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3050" y="2838422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16832"/>
            <a:ext cx="10687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7564" y="2809394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7564" y="3097988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54006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12776"/>
            <a:ext cx="11487150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11749" y="2765918"/>
            <a:ext cx="208830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61807" y="4105042"/>
            <a:ext cx="131411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07179" y="4782142"/>
            <a:ext cx="131411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47293" y="5464313"/>
            <a:ext cx="680555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72816"/>
            <a:ext cx="108394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85975"/>
            <a:ext cx="114871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9244" y="2160826"/>
            <a:ext cx="86409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53472" y="3510654"/>
            <a:ext cx="235469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687508"/>
            <a:ext cx="108012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364608"/>
            <a:ext cx="185683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49557" y="5032266"/>
            <a:ext cx="16981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28837"/>
            <a:ext cx="115538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6216" y="2157865"/>
            <a:ext cx="166338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2273" y="3507694"/>
            <a:ext cx="166338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13927"/>
            <a:ext cx="1143000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3414486"/>
            <a:ext cx="21602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78786" y="4090829"/>
            <a:ext cx="297725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80584" y="4845571"/>
            <a:ext cx="297725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53499" y="6282484"/>
            <a:ext cx="175832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569"/>
            <a:ext cx="77152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340768"/>
            <a:ext cx="11468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3460"/>
            <a:ext cx="113252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26393"/>
            <a:ext cx="113157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2026-01-29T03:31:15Z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