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3052762"/>
            <a:ext cx="91154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967073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17313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730952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00066" y="189673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633114"/>
            <a:ext cx="9459247" cy="6031098"/>
            <a:chOff x="485775" y="332656"/>
            <a:chExt cx="11250834" cy="7173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332656"/>
              <a:ext cx="11220450" cy="532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6709" y="5877272"/>
              <a:ext cx="10629900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65528" y="2891512"/>
            <a:ext cx="257428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51680"/>
            <a:ext cx="201622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6254" y="4530238"/>
            <a:ext cx="372765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652923"/>
            <a:ext cx="36724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82784" y="3427540"/>
            <a:ext cx="36724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76872"/>
            <a:ext cx="1128712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204864"/>
            <a:ext cx="27363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91489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787580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468" y="692696"/>
            <a:ext cx="9577064" cy="584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