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195"/>
          <a:stretch/>
        </p:blipFill>
        <p:spPr>
          <a:xfrm>
            <a:off x="191344" y="3049041"/>
            <a:ext cx="11737304" cy="772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620688"/>
            <a:ext cx="73342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628800"/>
            <a:ext cx="11315700" cy="3829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480376" y="3580217"/>
            <a:ext cx="11521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59577" y="1816358"/>
            <a:ext cx="232091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31585" y="3891901"/>
            <a:ext cx="184453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16121"/>
            <a:ext cx="28083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806178"/>
            <a:ext cx="20882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476500"/>
            <a:ext cx="11382375" cy="190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520042"/>
            <a:ext cx="252028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801844"/>
            <a:ext cx="184453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73124" y="3891902"/>
            <a:ext cx="241516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00237"/>
            <a:ext cx="1141095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2025069"/>
            <a:ext cx="184453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917631"/>
            <a:ext cx="237626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57450"/>
            <a:ext cx="11563350" cy="194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2593932"/>
            <a:ext cx="184453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548680"/>
            <a:ext cx="76581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0198" y="1412776"/>
            <a:ext cx="9951604" cy="5261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1395128"/>
            <a:ext cx="288032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05022" y="3528729"/>
            <a:ext cx="362688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33823" y="5647814"/>
            <a:ext cx="295021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7" y="1268760"/>
            <a:ext cx="180020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2342" y="2341567"/>
            <a:ext cx="357542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8288" y="3402360"/>
            <a:ext cx="331236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A</a:t>
            </a:r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2343" y="4460653"/>
            <a:ext cx="263932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88289" y="5521446"/>
            <a:ext cx="244827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057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44072" y="1556792"/>
            <a:ext cx="136815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32528" y="2616334"/>
            <a:ext cx="276407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26015" y="3675876"/>
            <a:ext cx="260403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60848"/>
            <a:ext cx="1143000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42162" y="2060848"/>
            <a:ext cx="1196463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620688"/>
            <a:ext cx="78105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484784"/>
            <a:ext cx="11391900" cy="5010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431704" y="3462226"/>
            <a:ext cx="439248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413575"/>
            <a:ext cx="47525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56439" y="4489118"/>
            <a:ext cx="169731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548660"/>
            <a:ext cx="276319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67575"/>
            <a:ext cx="10674027" cy="565776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03496" y="778656"/>
            <a:ext cx="333692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648" y="2738084"/>
            <a:ext cx="333692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16448" y="4682998"/>
            <a:ext cx="18633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5711991"/>
            <a:ext cx="367240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327053"/>
            <a:ext cx="367240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6119" y="3343053"/>
            <a:ext cx="177398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37034" y="4373567"/>
            <a:ext cx="177398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7" y="5433110"/>
            <a:ext cx="191027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9944"/>
            <a:ext cx="1149667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463868"/>
            <a:ext cx="331236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4392" y="2463868"/>
            <a:ext cx="179623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79576" y="5575288"/>
            <a:ext cx="150989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5287" y="1600069"/>
            <a:ext cx="11401425" cy="4493227"/>
            <a:chOff x="395287" y="1412776"/>
            <a:chExt cx="11401425" cy="44932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12776"/>
              <a:ext cx="11401425" cy="55245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409575" y="2204864"/>
              <a:ext cx="11372850" cy="3701139"/>
              <a:chOff x="409575" y="2204864"/>
              <a:chExt cx="11372850" cy="3701139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9575" y="2204864"/>
                <a:ext cx="11372850" cy="18097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8150" y="4162928"/>
                <a:ext cx="11315700" cy="1743075"/>
              </a:xfrm>
              <a:prstGeom prst="rect">
                <a:avLst/>
              </a:prstGeom>
            </p:spPr>
          </p:pic>
        </p:grpSp>
      </p:grpSp>
      <p:sp useBgFill="1">
        <p:nvSpPr>
          <p:cNvPr id="7" name="矩形 6"/>
          <p:cNvSpPr/>
          <p:nvPr/>
        </p:nvSpPr>
        <p:spPr>
          <a:xfrm>
            <a:off x="8256240" y="2305900"/>
            <a:ext cx="29523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</Words>
  <Application>Microsoft Office PowerPoint</Application>
  <PresentationFormat>宽屏</PresentationFormat>
  <Paragraphs>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2026-01-29T06:04:11Z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