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033712"/>
            <a:ext cx="50958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624"/>
            <a:ext cx="50673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484784"/>
            <a:ext cx="11401425" cy="513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3751962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777" y="717798"/>
            <a:ext cx="10636648" cy="5879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772816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93671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6860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38994"/>
            <a:ext cx="113728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425" y="798909"/>
            <a:ext cx="10673215" cy="572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81230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917625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012895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1821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