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88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105150"/>
            <a:ext cx="50292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2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617780"/>
            <a:ext cx="17553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96272" y="4230352"/>
            <a:ext cx="17553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85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908720"/>
            <a:ext cx="11287125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52773" y="1787330"/>
            <a:ext cx="17553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53958" y="2745272"/>
            <a:ext cx="323067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53958" y="4653136"/>
            <a:ext cx="323067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14073" y="5553022"/>
            <a:ext cx="9819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08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2858119"/>
            <a:ext cx="17553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05846" y="3816061"/>
            <a:ext cx="17553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96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548680"/>
            <a:ext cx="76581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556792"/>
            <a:ext cx="111252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03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300037"/>
            <a:ext cx="11382375" cy="625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2132856"/>
            <a:ext cx="110788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61085" y="3097988"/>
            <a:ext cx="17553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75920" y="4941302"/>
            <a:ext cx="17553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23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9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00050"/>
            <a:ext cx="11430000" cy="6057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85221" y="2161884"/>
            <a:ext cx="17553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46936" y="3961656"/>
            <a:ext cx="17553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12079" y="5645313"/>
            <a:ext cx="17553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20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1124744"/>
            <a:ext cx="73723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988840"/>
            <a:ext cx="11401425" cy="3276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343472" y="2824470"/>
            <a:ext cx="17553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68615" y="2824470"/>
            <a:ext cx="17553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68397" y="4479098"/>
            <a:ext cx="17553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556792"/>
            <a:ext cx="11334750" cy="4321646"/>
            <a:chOff x="428625" y="1556792"/>
            <a:chExt cx="11334750" cy="43216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556792"/>
              <a:ext cx="11334750" cy="2409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3000" y="4221088"/>
              <a:ext cx="10620375" cy="1657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879976" y="2334366"/>
            <a:ext cx="252028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602718" y="3161680"/>
            <a:ext cx="314946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57918" y="4105108"/>
            <a:ext cx="314946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964090" y="5063050"/>
            <a:ext cx="378809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76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1917394"/>
            <a:ext cx="17553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87951" y="2867450"/>
            <a:ext cx="228045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71864" y="3854421"/>
            <a:ext cx="228045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15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620688"/>
            <a:ext cx="79057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484784"/>
            <a:ext cx="11468100" cy="504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832304" y="2262358"/>
            <a:ext cx="25922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79276" y="4860414"/>
            <a:ext cx="400130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27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2026-01-29T06:21:26Z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