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844824"/>
            <a:ext cx="11737304" cy="2962005"/>
            <a:chOff x="191344" y="1844824"/>
            <a:chExt cx="11737304" cy="296200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100262" y="1844824"/>
              <a:ext cx="7991475" cy="9715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344" y="3068960"/>
              <a:ext cx="11737304" cy="1737869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26815"/>
            <a:ext cx="8640960" cy="6604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6199" y="692696"/>
            <a:ext cx="9652329" cy="6099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6712" y="1196752"/>
            <a:ext cx="11458575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07926"/>
            <a:ext cx="11353800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844824"/>
            <a:ext cx="11420475" cy="3724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44472" y="2831109"/>
            <a:ext cx="769087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772816"/>
            <a:ext cx="11287125" cy="4124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53995" y="3119141"/>
            <a:ext cx="769087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2014537"/>
            <a:ext cx="11201400" cy="2828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53995" y="2996952"/>
            <a:ext cx="769087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4337" y="1158131"/>
            <a:ext cx="11363325" cy="5724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53995" y="2204864"/>
            <a:ext cx="769087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4812" y="1143000"/>
            <a:ext cx="11382375" cy="5715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31468" y="2204864"/>
            <a:ext cx="769087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404664"/>
            <a:ext cx="5391150" cy="847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425" y="1484784"/>
            <a:ext cx="11487150" cy="4953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4943872" y="2248406"/>
            <a:ext cx="1296144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534500" y="3641778"/>
            <a:ext cx="1905315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833701" y="5122235"/>
            <a:ext cx="1294748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772816"/>
            <a:ext cx="11515725" cy="3505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904312" y="1834231"/>
            <a:ext cx="1512168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528048" y="3329202"/>
            <a:ext cx="1512168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465533" y="4722573"/>
            <a:ext cx="1512168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84784"/>
            <a:ext cx="11458575" cy="4914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256240" y="3591451"/>
            <a:ext cx="1656184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912424" y="4360709"/>
            <a:ext cx="1656184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071664" y="5855680"/>
            <a:ext cx="1656184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2420888"/>
            <a:ext cx="11515725" cy="2667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392144" y="2435402"/>
            <a:ext cx="2160240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315115" y="3843288"/>
            <a:ext cx="2068917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71475" y="1700808"/>
            <a:ext cx="11449050" cy="4089057"/>
            <a:chOff x="371475" y="1340768"/>
            <a:chExt cx="11449050" cy="408905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1475" y="1340768"/>
              <a:ext cx="11449050" cy="3457575"/>
            </a:xfrm>
            <a:prstGeom prst="rect">
              <a:avLst/>
            </a:prstGeom>
          </p:spPr>
        </p:pic>
        <p:grpSp>
          <p:nvGrpSpPr>
            <p:cNvPr id="5" name="组合 4"/>
            <p:cNvGrpSpPr/>
            <p:nvPr/>
          </p:nvGrpSpPr>
          <p:grpSpPr>
            <a:xfrm>
              <a:off x="371475" y="4841048"/>
              <a:ext cx="11204876" cy="588777"/>
              <a:chOff x="371475" y="4841048"/>
              <a:chExt cx="11204876" cy="588777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71475" y="4841048"/>
                <a:ext cx="7491053" cy="588777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862528" y="4907640"/>
                <a:ext cx="3713823" cy="434789"/>
              </a:xfrm>
              <a:prstGeom prst="rect">
                <a:avLst/>
              </a:prstGeom>
            </p:spPr>
          </p:pic>
        </p:grpSp>
      </p:grpSp>
      <p:sp useBgFill="1">
        <p:nvSpPr>
          <p:cNvPr id="7" name="矩形 6"/>
          <p:cNvSpPr/>
          <p:nvPr/>
        </p:nvSpPr>
        <p:spPr>
          <a:xfrm>
            <a:off x="7215154" y="3789040"/>
            <a:ext cx="1617150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931954" y="4500240"/>
            <a:ext cx="2507862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5575040" y="5225954"/>
            <a:ext cx="1961120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628800"/>
            <a:ext cx="11391900" cy="4286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448626" y="1660759"/>
            <a:ext cx="2735606" cy="6161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98340" y="5100644"/>
            <a:ext cx="3294204" cy="6161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1487" y="1556792"/>
            <a:ext cx="11249025" cy="4184501"/>
            <a:chOff x="471487" y="1412776"/>
            <a:chExt cx="11249025" cy="418450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5034" y="1412776"/>
              <a:ext cx="7696200" cy="1200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1487" y="2996952"/>
              <a:ext cx="11249025" cy="26003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3" y="692696"/>
            <a:ext cx="9721081" cy="5979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2026-01-29T08:01:29Z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