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300287"/>
            <a:ext cx="59912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71462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12776"/>
            <a:ext cx="114300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7019"/>
            <a:ext cx="10540106" cy="592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052736"/>
            <a:ext cx="113728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306"/>
          <a:stretch/>
        </p:blipFill>
        <p:spPr>
          <a:xfrm>
            <a:off x="1343472" y="980728"/>
            <a:ext cx="9727629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105570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81496" y="299504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81496" y="477359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6350" y="908720"/>
            <a:ext cx="10144125" cy="5399182"/>
            <a:chOff x="1276350" y="1268760"/>
            <a:chExt cx="10144125" cy="5399182"/>
          </a:xfrm>
        </p:grpSpPr>
        <p:grpSp>
          <p:nvGrpSpPr>
            <p:cNvPr id="4" name="组合 3"/>
            <p:cNvGrpSpPr/>
            <p:nvPr/>
          </p:nvGrpSpPr>
          <p:grpSpPr>
            <a:xfrm>
              <a:off x="1276350" y="1268760"/>
              <a:ext cx="10144125" cy="4599409"/>
              <a:chOff x="1276350" y="2085975"/>
              <a:chExt cx="10144125" cy="459940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76350" y="2085975"/>
                <a:ext cx="9639300" cy="2686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6350" y="5085184"/>
                <a:ext cx="10144125" cy="1600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1117" y="6001192"/>
              <a:ext cx="7324725" cy="6667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981496" y="98370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81496" y="282938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81496" y="470159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1087" y="260648"/>
            <a:ext cx="10029825" cy="636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3265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213094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51600" y="313751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51600" y="5006503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50768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484784"/>
            <a:ext cx="11353800" cy="474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3556700"/>
            <a:ext cx="57606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