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033712"/>
            <a:ext cx="74485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00808"/>
            <a:ext cx="111728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715409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0808"/>
            <a:ext cx="111823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3681" y="1761308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83543"/>
            <a:ext cx="112109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5063416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16832"/>
            <a:ext cx="112109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060848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0408" y="3919550"/>
            <a:ext cx="389378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32856"/>
            <a:ext cx="1121092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132856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54524" y="3857590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025160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18168" y="4889318"/>
            <a:ext cx="405043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1409318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4105430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60" y="1242264"/>
            <a:ext cx="10981679" cy="561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1268760"/>
            <a:ext cx="10900146" cy="5484891"/>
            <a:chOff x="452437" y="1700808"/>
            <a:chExt cx="11287125" cy="56796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700808"/>
              <a:ext cx="112680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2377303"/>
              <a:ext cx="11201400" cy="2552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5775" y="5085184"/>
              <a:ext cx="1122045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2437" y="5789750"/>
              <a:ext cx="11287125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