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43237"/>
            <a:ext cx="72866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35344" cy="589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3696" y="1317214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3696" y="2397334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3696" y="2060848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3696" y="2564904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348880"/>
            <a:ext cx="104679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531053" cy="602540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4928" y="1700808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507598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759310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89690" y="4371694"/>
            <a:ext cx="231887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48880"/>
            <a:ext cx="1117282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8712" y="2417430"/>
            <a:ext cx="26615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4149080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6035"/>
            <a:ext cx="10549631" cy="560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