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3052762"/>
            <a:ext cx="92487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72816"/>
            <a:ext cx="111537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24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900499"/>
            <a:ext cx="2520280" cy="59961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02424" y="4869160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2018984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10598" y="3214738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47785" y="4370299"/>
            <a:ext cx="49887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90775"/>
            <a:ext cx="1133475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698872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239" y="3449096"/>
            <a:ext cx="108084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239" y="4313255"/>
            <a:ext cx="108084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8239" y="5167364"/>
            <a:ext cx="108084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00390" y="908720"/>
            <a:ext cx="10758222" cy="5465068"/>
            <a:chOff x="433387" y="1340768"/>
            <a:chExt cx="11325225" cy="5753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340768"/>
              <a:ext cx="1132522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4817393"/>
              <a:ext cx="11277600" cy="2276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91744" y="4159128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11640" y="2502944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5095419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2856"/>
            <a:ext cx="113538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162079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14122" y="3889406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2614" y="4023149"/>
            <a:ext cx="24554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16491" y="4999670"/>
            <a:ext cx="24554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481326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4698" y="3209643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782021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335" y="1357114"/>
            <a:ext cx="11224890" cy="4880198"/>
            <a:chOff x="481335" y="1343025"/>
            <a:chExt cx="11224890" cy="48801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75" y="1343025"/>
              <a:ext cx="11220450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335" y="5661248"/>
              <a:ext cx="2181225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