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000375"/>
            <a:ext cx="100965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836712"/>
            <a:ext cx="113633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45443"/>
            <a:ext cx="11468100" cy="5495925"/>
            <a:chOff x="361950" y="1484784"/>
            <a:chExt cx="11468100" cy="5495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1484784"/>
              <a:ext cx="11468100" cy="471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6199659"/>
              <a:ext cx="1647825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434190" cy="58249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458276"/>
            <a:ext cx="2376264" cy="4789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89014" y="3861048"/>
            <a:ext cx="1715098" cy="597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029128" y="5762419"/>
            <a:ext cx="3603376" cy="597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207679"/>
            <a:ext cx="1152128" cy="5813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07768" y="4180136"/>
            <a:ext cx="1893324" cy="5813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072915" cy="59495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888366"/>
            <a:ext cx="223224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760295" y="4210652"/>
            <a:ext cx="143184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536637" y="4994424"/>
            <a:ext cx="213542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52637"/>
            <a:ext cx="11353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16832"/>
            <a:ext cx="1082992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945860"/>
            <a:ext cx="1124761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1384" y="2932831"/>
            <a:ext cx="1124761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1384" y="3890774"/>
            <a:ext cx="1124761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51384" y="4863232"/>
            <a:ext cx="1124761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8137" y="1406674"/>
            <a:ext cx="11515725" cy="5185767"/>
            <a:chOff x="338137" y="470570"/>
            <a:chExt cx="11515725" cy="51857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470570"/>
              <a:ext cx="5438775" cy="876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1484784"/>
              <a:ext cx="11515725" cy="3429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189612"/>
              <a:ext cx="1600200" cy="4667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99456" y="3850455"/>
            <a:ext cx="237626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99456" y="5272855"/>
            <a:ext cx="237626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798802"/>
            <a:ext cx="11633373" cy="6010583"/>
            <a:chOff x="263352" y="798802"/>
            <a:chExt cx="11633373" cy="6010583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134792"/>
              <a:ext cx="11633373" cy="5674593"/>
              <a:chOff x="263352" y="1484784"/>
              <a:chExt cx="11633373" cy="567459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3352" y="1484784"/>
                <a:ext cx="10067925" cy="1371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5275" y="2996952"/>
                <a:ext cx="11601450" cy="41624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34637" y="798802"/>
              <a:ext cx="1362075" cy="19431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5396931" y="1244215"/>
            <a:ext cx="100105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608168" y="2666615"/>
            <a:ext cx="100105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140739" y="4161587"/>
            <a:ext cx="217939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6287367" y="5671072"/>
            <a:ext cx="132080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852421"/>
            <a:ext cx="11521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02790" y="4563622"/>
            <a:ext cx="172100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729836"/>
            <a:ext cx="180020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44522" y="2438761"/>
            <a:ext cx="156770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06122" y="3164475"/>
            <a:ext cx="198987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299265" y="4586875"/>
            <a:ext cx="138902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12339"/>
            <a:ext cx="8029575" cy="259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83632" y="3459832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146488" y="4171032"/>
            <a:ext cx="208541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9289" y="5520860"/>
            <a:ext cx="150836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787330"/>
            <a:ext cx="3528392" cy="632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75920" y="3732602"/>
            <a:ext cx="2849736" cy="632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77438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844824"/>
            <a:ext cx="114204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29</Words>
  <Application>Microsoft Office PowerPoint</Application>
  <PresentationFormat>宽屏</PresentationFormat>
  <Paragraphs>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2026-01-29T09:34:52Z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