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0300" y="3033712"/>
            <a:ext cx="739140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00808"/>
            <a:ext cx="112776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68760"/>
            <a:ext cx="11229975" cy="5438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80476" y="2276872"/>
            <a:ext cx="72008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0592" y="620688"/>
            <a:ext cx="10475157" cy="59211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16480" y="1484784"/>
            <a:ext cx="72008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556792"/>
            <a:ext cx="11258550" cy="4791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1" y="3837494"/>
            <a:ext cx="72008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916832"/>
            <a:ext cx="11287125" cy="3562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1" y="2901390"/>
            <a:ext cx="72008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062" y="1162050"/>
            <a:ext cx="11191875" cy="5695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469342"/>
            <a:ext cx="72008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628800"/>
            <a:ext cx="11229975" cy="432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5162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91944" y="1461230"/>
            <a:ext cx="302433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200436" y="3229741"/>
            <a:ext cx="33996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040216" y="5003128"/>
            <a:ext cx="26642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844824"/>
            <a:ext cx="11353800" cy="3571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16080" y="1945190"/>
            <a:ext cx="18002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4601224"/>
            <a:ext cx="12663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988840"/>
            <a:ext cx="11353800" cy="3457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1988840"/>
            <a:ext cx="165618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29167" y="2873095"/>
            <a:ext cx="165618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079776" y="3767867"/>
            <a:ext cx="17281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045" y="1262602"/>
            <a:ext cx="10655547" cy="558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700808"/>
            <a:ext cx="1126807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7675" y="1196752"/>
            <a:ext cx="11296650" cy="5286350"/>
            <a:chOff x="447675" y="908720"/>
            <a:chExt cx="11296650" cy="52863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2437" y="908720"/>
              <a:ext cx="11287125" cy="1638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7675" y="2708920"/>
              <a:ext cx="11296650" cy="3486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2026-01-27T07:29:31Z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