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043237"/>
            <a:ext cx="56959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657184" cy="559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6525" y="836712"/>
            <a:ext cx="10824131" cy="560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3609" y="191020"/>
            <a:ext cx="11004781" cy="6478340"/>
            <a:chOff x="433387" y="476672"/>
            <a:chExt cx="11325225" cy="6666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476672"/>
              <a:ext cx="11325225" cy="2466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962" y="2943127"/>
              <a:ext cx="11268075" cy="4200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1012" y="1772816"/>
            <a:ext cx="11229975" cy="4176464"/>
            <a:chOff x="481012" y="1556792"/>
            <a:chExt cx="11229975" cy="41764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556792"/>
              <a:ext cx="11229975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487935"/>
              <a:ext cx="3429000" cy="73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1962" y="3424039"/>
              <a:ext cx="41719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1866" y="4216127"/>
              <a:ext cx="4933950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1866" y="5152231"/>
              <a:ext cx="4867275" cy="5810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74935" y="1787330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501436" cy="57528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908720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2204864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276872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5907" y="3481226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6766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484784"/>
            <a:ext cx="1137285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7623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484784"/>
            <a:ext cx="112871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6832"/>
            <a:ext cx="113538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96752"/>
            <a:ext cx="113538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671780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501008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415408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5358837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908720"/>
            <a:ext cx="11325225" cy="580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5157192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502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1484784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2370155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082841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795527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6691" y="260648"/>
            <a:ext cx="10331917" cy="6381328"/>
            <a:chOff x="1199456" y="0"/>
            <a:chExt cx="10868025" cy="67124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0"/>
              <a:ext cx="10420350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293096"/>
              <a:ext cx="10868025" cy="2419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03512" y="277529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1946672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3601300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4414100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6021288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7147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484784"/>
            <a:ext cx="113061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2026-01-29T07:18:27Z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