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576512"/>
            <a:ext cx="76295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908720"/>
            <a:ext cx="11268075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29309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133638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67975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92789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613358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24385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133638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7352" y="699808"/>
            <a:ext cx="11029950" cy="5867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21456" y="83671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1456" y="2522174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21456" y="4200248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21456" y="508450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031486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451182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1168" y="4227678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150" y="5071740"/>
            <a:ext cx="21671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41936" y="175844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0516" y="4290631"/>
            <a:ext cx="22292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3261430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60848"/>
            <a:ext cx="111537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070896"/>
            <a:ext cx="40324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34785" y="3795630"/>
            <a:ext cx="311779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874968"/>
            <a:ext cx="35283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5441766"/>
            <a:ext cx="11993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20888"/>
            <a:ext cx="112585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458396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513507"/>
            <a:ext cx="11229975" cy="4693345"/>
            <a:chOff x="481012" y="1843087"/>
            <a:chExt cx="11229975" cy="4693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843087"/>
              <a:ext cx="1122997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5126732"/>
              <a:ext cx="11201400" cy="140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