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3028950"/>
            <a:ext cx="899160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204864"/>
            <a:ext cx="11344275" cy="2686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09818" y="3217936"/>
            <a:ext cx="265879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84784"/>
            <a:ext cx="1122045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844824"/>
            <a:ext cx="1125855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988840"/>
            <a:ext cx="1125855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916832"/>
            <a:ext cx="112395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844824"/>
            <a:ext cx="1125855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56792"/>
            <a:ext cx="11249025" cy="4581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1546744"/>
            <a:ext cx="71457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3857865"/>
            <a:ext cx="71457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575" y="1293068"/>
            <a:ext cx="11372850" cy="5448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1317214"/>
            <a:ext cx="71457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3688625"/>
            <a:ext cx="71457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0768"/>
            <a:ext cx="11277600" cy="54292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>
          <a:xfrm>
            <a:off x="2135560" y="5187336"/>
            <a:ext cx="27363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00808"/>
            <a:ext cx="11296650" cy="3914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2708920"/>
            <a:ext cx="208823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15880" y="4825510"/>
            <a:ext cx="208823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844824"/>
            <a:ext cx="11239500" cy="3600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151784" y="1913374"/>
            <a:ext cx="19442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463282" y="3772319"/>
            <a:ext cx="314488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844824"/>
            <a:ext cx="11249025" cy="3629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9856" y="3809136"/>
            <a:ext cx="223224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4848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780928"/>
            <a:ext cx="51125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783632" y="4629582"/>
            <a:ext cx="37444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844824"/>
            <a:ext cx="11315700" cy="3629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11624" y="1916832"/>
            <a:ext cx="27363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029498" y="3765486"/>
            <a:ext cx="71457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060848"/>
            <a:ext cx="11334750" cy="3562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84032" y="2075202"/>
            <a:ext cx="216024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204864"/>
            <a:ext cx="11315700" cy="2686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28248" y="3209518"/>
            <a:ext cx="28803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2026-01-27T07:03:33Z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