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0" y="3062287"/>
            <a:ext cx="49530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404664"/>
            <a:ext cx="74866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412776"/>
            <a:ext cx="11344275" cy="4733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447928" y="1369796"/>
            <a:ext cx="237626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47928" y="3343739"/>
            <a:ext cx="180020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85762" y="1412776"/>
            <a:ext cx="11420475" cy="4952007"/>
            <a:chOff x="385762" y="1005682"/>
            <a:chExt cx="11420475" cy="49520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005682"/>
              <a:ext cx="11410950" cy="2867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762" y="4005064"/>
              <a:ext cx="11420475" cy="19526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559496" y="1470270"/>
            <a:ext cx="208823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272182" y="2457241"/>
            <a:ext cx="231976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704512" y="3443514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502455" y="5504541"/>
            <a:ext cx="156920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1457129"/>
            <a:ext cx="25922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48328" y="2507410"/>
            <a:ext cx="115212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36360" y="3572453"/>
            <a:ext cx="180020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60648"/>
            <a:ext cx="81819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412776"/>
            <a:ext cx="10972800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521924"/>
            <a:ext cx="22322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44272" y="3457466"/>
            <a:ext cx="22322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84501" y="4429924"/>
            <a:ext cx="22322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066925"/>
            <a:ext cx="11325225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2060848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5476" y="476672"/>
            <a:ext cx="10343132" cy="18006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5806" y="2348880"/>
            <a:ext cx="8800387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4278582"/>
            <a:ext cx="338437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30610"/>
            <a:ext cx="11353800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1460450"/>
            <a:ext cx="2448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00740" y="3216678"/>
            <a:ext cx="2448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61540" y="4984148"/>
            <a:ext cx="318273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620688"/>
            <a:ext cx="72580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484784"/>
            <a:ext cx="11410950" cy="4381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295800" y="1528326"/>
            <a:ext cx="180020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95800" y="2413697"/>
            <a:ext cx="25922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78429" y="3299068"/>
            <a:ext cx="198126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440943" y="4178108"/>
            <a:ext cx="323923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833432" y="5056156"/>
            <a:ext cx="296804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84232" y="1528575"/>
            <a:ext cx="28803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88088" y="3284984"/>
            <a:ext cx="28803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4163594"/>
            <a:ext cx="164038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5063479"/>
            <a:ext cx="164038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2026-01-29T07:22:47Z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