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5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2976562"/>
            <a:ext cx="50958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6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059" y="1484784"/>
            <a:ext cx="64960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897560"/>
            <a:ext cx="112680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2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9185"/>
            <a:ext cx="11249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5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449916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364316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4278717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5207631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909935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824335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738736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667650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9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8340" y="1866955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8340" y="2781355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8340" y="3695756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8340" y="4624670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809461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723861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638262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567176"/>
            <a:ext cx="11449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9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764704"/>
            <a:ext cx="73628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28800"/>
            <a:ext cx="11430000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37321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59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83842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68216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04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22920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6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532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90" y="1484784"/>
            <a:ext cx="8481020" cy="525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2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3974" y="280939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73974" y="465313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25766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53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5293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69667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31572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3842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468216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64960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88840"/>
            <a:ext cx="113919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1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8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340768"/>
            <a:ext cx="11315700" cy="4911849"/>
            <a:chOff x="438150" y="1123950"/>
            <a:chExt cx="11315700" cy="4911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23950"/>
              <a:ext cx="11315700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3645024"/>
              <a:ext cx="11277600" cy="2390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29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30480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969" y="1287562"/>
            <a:ext cx="9298062" cy="542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0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1916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587530"/>
            <a:ext cx="468052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55526" y="4414844"/>
            <a:ext cx="468052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42726" y="5242158"/>
            <a:ext cx="468052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9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44530"/>
            <a:ext cx="10534773" cy="608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55020" y="2219378"/>
            <a:ext cx="128106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60848" y="2988635"/>
            <a:ext cx="2190935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9856" y="2988635"/>
            <a:ext cx="2190935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66029" y="5267377"/>
            <a:ext cx="134194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17342" y="5267377"/>
            <a:ext cx="1942953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77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8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2026-01-29T05:41:15Z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