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990850"/>
            <a:ext cx="100012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24744"/>
            <a:ext cx="113538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484784"/>
            <a:ext cx="11420475" cy="4413101"/>
            <a:chOff x="385762" y="2114550"/>
            <a:chExt cx="11420475" cy="4413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2114550"/>
              <a:ext cx="1142047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5013176"/>
              <a:ext cx="11325225" cy="1514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5023224"/>
            <a:ext cx="3096344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60848"/>
            <a:ext cx="1138237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7" y="3634976"/>
            <a:ext cx="1584176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467" y="764704"/>
            <a:ext cx="9577065" cy="582214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089349"/>
            <a:ext cx="2088232" cy="4674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66257" y="3465613"/>
            <a:ext cx="1214119" cy="4674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2688824"/>
            <a:ext cx="3600400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5438775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564904"/>
            <a:ext cx="11506200" cy="3752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816080" y="3645024"/>
            <a:ext cx="1872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71959" y="4386720"/>
            <a:ext cx="1812073" cy="4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04900" y="5029815"/>
            <a:ext cx="1812073" cy="4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52662"/>
            <a:ext cx="11353800" cy="235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55935" y="3501008"/>
            <a:ext cx="2820185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6026"/>
            <a:ext cx="113633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139032"/>
            <a:ext cx="10866238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083577"/>
            <a:ext cx="10866238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6008025"/>
            <a:ext cx="10866238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424112"/>
            <a:ext cx="11458575" cy="200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172708"/>
            <a:ext cx="2232248" cy="4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9696" y="3809136"/>
            <a:ext cx="617844" cy="4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542872"/>
            <a:ext cx="1584176" cy="4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02904" y="4185966"/>
            <a:ext cx="1324744" cy="4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46104" y="4808963"/>
            <a:ext cx="1749896" cy="4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48880"/>
            <a:ext cx="11572875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5" y="2353031"/>
            <a:ext cx="1296144" cy="44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7926" y="3619123"/>
            <a:ext cx="2738034" cy="447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08" y="1340768"/>
            <a:ext cx="54102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368976"/>
            <a:ext cx="115252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8840"/>
            <a:ext cx="11534775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595048"/>
            <a:ext cx="2160240" cy="4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280" y="3238143"/>
            <a:ext cx="817660" cy="4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0162" y="4504235"/>
            <a:ext cx="1673470" cy="492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476010"/>
            <a:ext cx="11353800" cy="630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505234"/>
            <a:ext cx="1812073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72271" y="2384275"/>
            <a:ext cx="2759833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2029" y="3318772"/>
            <a:ext cx="2759833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98927" y="5177716"/>
            <a:ext cx="1644746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542609"/>
            <a:ext cx="1812073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9784" y="3401554"/>
            <a:ext cx="1812073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32346" y="5260499"/>
            <a:ext cx="4983734" cy="658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2026-01-29T00:33:26Z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