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3095625"/>
            <a:ext cx="81248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72816"/>
            <a:ext cx="112490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08720"/>
            <a:ext cx="10582275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44087" y="980728"/>
            <a:ext cx="81151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44087" y="2882099"/>
            <a:ext cx="81151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44087" y="4899585"/>
            <a:ext cx="81151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9867900" cy="573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28106" y="865178"/>
            <a:ext cx="81151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28106" y="2766549"/>
            <a:ext cx="81151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28106" y="4784035"/>
            <a:ext cx="81151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44824"/>
            <a:ext cx="1035367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1958415"/>
            <a:ext cx="81151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3859786"/>
            <a:ext cx="81151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772816"/>
            <a:ext cx="972502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1931346"/>
            <a:ext cx="81151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3832717"/>
            <a:ext cx="81151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48680"/>
            <a:ext cx="37909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052" y="1340768"/>
            <a:ext cx="10347895" cy="5382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015880" y="4090146"/>
            <a:ext cx="2448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15880" y="5933460"/>
            <a:ext cx="2448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5459176"/>
            <a:ext cx="381642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2522486"/>
            <a:ext cx="28803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57872" y="5512429"/>
            <a:ext cx="130993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98632" y="3717032"/>
            <a:ext cx="130993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836712"/>
            <a:ext cx="11439525" cy="568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816358"/>
            <a:ext cx="130993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11594" y="2817844"/>
            <a:ext cx="265275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02566" y="4835330"/>
            <a:ext cx="214516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536" y="1412776"/>
            <a:ext cx="536257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2420888"/>
            <a:ext cx="11572875" cy="3981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229373" y="3803554"/>
            <a:ext cx="173325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39816" y="5132647"/>
            <a:ext cx="1375753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19300"/>
            <a:ext cx="11325225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075362"/>
            <a:ext cx="28803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0808"/>
            <a:ext cx="1161097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88873" y="1721490"/>
            <a:ext cx="1375753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36073" y="3041113"/>
            <a:ext cx="2611855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79140" y="3781340"/>
            <a:ext cx="1696059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5189225"/>
            <a:ext cx="770224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16832"/>
            <a:ext cx="11468100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3918542"/>
            <a:ext cx="115212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54713" y="4586198"/>
            <a:ext cx="115212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1718253"/>
            <a:ext cx="201622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20136" y="3053567"/>
            <a:ext cx="165618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87802" y="5204655"/>
            <a:ext cx="219603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543877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1628800"/>
            <a:ext cx="115347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2026-01-29T07:04:33Z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