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3033712"/>
            <a:ext cx="73342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204864"/>
            <a:ext cx="11287125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2263366"/>
            <a:ext cx="34113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7592" y="3007000"/>
            <a:ext cx="16633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69786" y="3760570"/>
            <a:ext cx="34113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1944418"/>
            <a:ext cx="56886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0826" y="4205296"/>
            <a:ext cx="611734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44824"/>
            <a:ext cx="111633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600559" cy="58772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64513" y="5249296"/>
            <a:ext cx="263959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862984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94317" y="4360188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72981" y="5103766"/>
            <a:ext cx="231550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713307"/>
            <a:ext cx="38164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11952" y="4707715"/>
            <a:ext cx="38164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307016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34729" y="3794172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94430" y="5301425"/>
            <a:ext cx="31934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16832"/>
            <a:ext cx="1123950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2585000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560" y="1196752"/>
            <a:ext cx="11296650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5339614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74285" y="2708920"/>
            <a:ext cx="304605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67139" y="3452498"/>
            <a:ext cx="245319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3202" y="4947758"/>
            <a:ext cx="245319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112776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944418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42938" y="3441622"/>
            <a:ext cx="298105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72816"/>
            <a:ext cx="1123950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3303294"/>
            <a:ext cx="41044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1628800"/>
            <a:ext cx="2016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633257"/>
            <a:ext cx="2845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16832"/>
            <a:ext cx="112680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643502"/>
            <a:ext cx="16633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89231" y="4145622"/>
            <a:ext cx="16633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32856"/>
            <a:ext cx="11268075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132856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6280" y="3641566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68760"/>
            <a:ext cx="1119187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5311256"/>
            <a:ext cx="360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