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995612"/>
            <a:ext cx="79248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1556792"/>
            <a:ext cx="2736304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31904" y="3404831"/>
            <a:ext cx="1224136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89504" y="4319232"/>
            <a:ext cx="217504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2461080"/>
            <a:ext cx="259228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7297" y="5194231"/>
            <a:ext cx="259228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60848"/>
            <a:ext cx="11344275" cy="3019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2090992"/>
            <a:ext cx="79208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60848"/>
            <a:ext cx="11382375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090992"/>
            <a:ext cx="79208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20032"/>
            <a:ext cx="544830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2276872"/>
            <a:ext cx="11553825" cy="3990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735960" y="3645024"/>
            <a:ext cx="1872208" cy="494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71318" y="4318263"/>
            <a:ext cx="1252674" cy="494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26394" y="4992633"/>
            <a:ext cx="2069805" cy="494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60848"/>
            <a:ext cx="11391900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110628"/>
            <a:ext cx="79208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40"/>
            <a:ext cx="1135380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182636"/>
            <a:ext cx="79208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1581199"/>
            <a:ext cx="2160240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27831" y="2937727"/>
            <a:ext cx="524153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09774" y="3610966"/>
            <a:ext cx="1066546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136" y="4985671"/>
            <a:ext cx="1440471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196719" y="4985671"/>
            <a:ext cx="2339441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88840"/>
            <a:ext cx="11391900" cy="3286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847528" y="4025160"/>
            <a:ext cx="1812073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27848" y="4708449"/>
            <a:ext cx="1584176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1906784"/>
            <a:ext cx="1728192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21386" y="3339535"/>
            <a:ext cx="2074814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766401"/>
            <a:ext cx="2074814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3391447"/>
            <a:ext cx="1584176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34989" y="4064686"/>
            <a:ext cx="2173379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6583" y="4747974"/>
            <a:ext cx="2455169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11515" y="5431260"/>
            <a:ext cx="2572317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39727" y="6114547"/>
            <a:ext cx="2440050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98080"/>
            <a:ext cx="77343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772816"/>
            <a:ext cx="11382375" cy="4448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159896" y="4611272"/>
            <a:ext cx="936104" cy="5439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1626179"/>
            <a:ext cx="1224136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34367" y="4339234"/>
            <a:ext cx="1224136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1626179"/>
            <a:ext cx="187220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60464" y="3449096"/>
            <a:ext cx="2907344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2026-01-29T00:41:07Z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