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2795587"/>
            <a:ext cx="461010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8967" y="3829187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8967" y="4874215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8967" y="5373216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564904"/>
            <a:ext cx="11172825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0128" y="2574952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0128" y="3619980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49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5496" y="2832840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5496" y="3877868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5496" y="5334879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81712" y="5413408"/>
            <a:ext cx="1584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677104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44480" y="3269957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88752" y="3892954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6752" y="4515951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61848" y="3789040"/>
            <a:ext cx="83947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148" y="4261313"/>
            <a:ext cx="1144949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148" y="4733586"/>
            <a:ext cx="1144949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148" y="5195809"/>
            <a:ext cx="1144949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7148" y="5668082"/>
            <a:ext cx="1144949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07148" y="6130306"/>
            <a:ext cx="1144949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20888"/>
            <a:ext cx="11372850" cy="2276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148" y="2392274"/>
            <a:ext cx="114494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148" y="2864547"/>
            <a:ext cx="1144949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148" y="3336820"/>
            <a:ext cx="1144949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148" y="3799043"/>
            <a:ext cx="1144949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148" y="4261267"/>
            <a:ext cx="1144949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2026-01-27T08:35:40Z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