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3071812"/>
            <a:ext cx="55626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8100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412776"/>
            <a:ext cx="114014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2204864"/>
            <a:ext cx="11410950" cy="2628503"/>
            <a:chOff x="390525" y="2562225"/>
            <a:chExt cx="11410950" cy="26285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2562225"/>
              <a:ext cx="11410950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4581128"/>
              <a:ext cx="537210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268760"/>
            <a:ext cx="1131570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291386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08920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28812"/>
            <a:ext cx="11277600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84984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628800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7528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412776"/>
            <a:ext cx="1138237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71687"/>
            <a:ext cx="107537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7433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365988"/>
            <a:ext cx="113633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50772"/>
            <a:ext cx="9721080" cy="601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692696"/>
            <a:ext cx="9621566" cy="5921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692696"/>
            <a:ext cx="9577065" cy="59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993" y="764704"/>
            <a:ext cx="10610669" cy="542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9492" y="980728"/>
            <a:ext cx="10548170" cy="55172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1039644"/>
            <a:ext cx="7736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1968558"/>
            <a:ext cx="7736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3847956"/>
            <a:ext cx="7736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60" y="5720298"/>
            <a:ext cx="77364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908720"/>
            <a:ext cx="113347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980728"/>
            <a:ext cx="113823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9392" y="1499298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9392" y="3284555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9392" y="5127869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220325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9392" y="1499298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9392" y="3284555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9392" y="5127869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1036320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99930" y="2061705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9930" y="3846962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88840"/>
            <a:ext cx="99631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99930" y="2061705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9930" y="3846962"/>
            <a:ext cx="8510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2026-01-29T03:35:58Z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