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3033712"/>
            <a:ext cx="70866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114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287688" y="4097168"/>
            <a:ext cx="20162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88383" y="4097168"/>
            <a:ext cx="20162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4591176"/>
            <a:ext cx="2088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56786" y="4179194"/>
            <a:ext cx="243961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2729016"/>
            <a:ext cx="13681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68803" y="5205646"/>
            <a:ext cx="13681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497205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484784"/>
            <a:ext cx="11315700" cy="4991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44472" y="3353534"/>
            <a:ext cx="627349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295525"/>
            <a:ext cx="1132522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545" y="1074724"/>
            <a:ext cx="10658103" cy="53066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844824"/>
            <a:ext cx="627349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1139264"/>
            <a:ext cx="11468100" cy="57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85975"/>
            <a:ext cx="113823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2026-01-28T14:35:38Z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