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2986087"/>
            <a:ext cx="49339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042688"/>
            <a:ext cx="11401425" cy="5832648"/>
            <a:chOff x="395287" y="1340768"/>
            <a:chExt cx="11401425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340768"/>
              <a:ext cx="11401425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3220541"/>
              <a:ext cx="11363325" cy="3952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2050799"/>
            <a:ext cx="115212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87610" y="2921656"/>
            <a:ext cx="2636982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1729836"/>
            <a:ext cx="349284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4854646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8840"/>
            <a:ext cx="1145857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3068960"/>
            <a:ext cx="2736304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2162" y="548680"/>
            <a:ext cx="80676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2776"/>
            <a:ext cx="1127760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54968"/>
            <a:ext cx="11334750" cy="548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35560" y="5060621"/>
            <a:ext cx="230425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916832"/>
            <a:ext cx="11366679" cy="3469754"/>
            <a:chOff x="428625" y="1700808"/>
            <a:chExt cx="11366679" cy="34697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700808"/>
              <a:ext cx="1133475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604" y="2636912"/>
              <a:ext cx="11315700" cy="2533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007768" y="1849289"/>
            <a:ext cx="26642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19736" y="3663575"/>
            <a:ext cx="367240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800"/>
            <a:ext cx="109728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490959"/>
            <a:ext cx="252028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8128" y="4427063"/>
            <a:ext cx="252028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620688"/>
            <a:ext cx="7239000" cy="6381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71475" y="1268760"/>
            <a:ext cx="11449050" cy="5544616"/>
            <a:chOff x="371475" y="1268760"/>
            <a:chExt cx="11449050" cy="55446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1268760"/>
              <a:ext cx="11449050" cy="2695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4108276"/>
              <a:ext cx="11449050" cy="27051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807968" y="1342216"/>
            <a:ext cx="2304256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63396" y="2256616"/>
            <a:ext cx="2556340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94596" y="2297624"/>
            <a:ext cx="2325929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69453" y="4140938"/>
            <a:ext cx="3410723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94024" y="5069852"/>
            <a:ext cx="3410723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028653" y="5069852"/>
            <a:ext cx="3410723" cy="598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476672"/>
            <a:ext cx="81343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484784"/>
            <a:ext cx="11296650" cy="460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3346943"/>
            <a:ext cx="180020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46230" y="4290371"/>
            <a:ext cx="2506354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343744"/>
            <a:ext cx="1135380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118342"/>
            <a:ext cx="26642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6" y="3025980"/>
            <a:ext cx="83315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50730" y="4883809"/>
            <a:ext cx="284506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2026-01-29T02:55:12Z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