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3067050"/>
            <a:ext cx="80581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28800"/>
            <a:ext cx="1074420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3272" y="1772816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3272" y="3500016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3272" y="4428930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5251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3272" y="1772816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3272" y="2737452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3272" y="4509120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00808"/>
            <a:ext cx="110109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772816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651426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580340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373216"/>
            <a:ext cx="9164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8100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283023"/>
            <a:ext cx="11401425" cy="550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5520" y="5877272"/>
            <a:ext cx="2736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402" y="836712"/>
            <a:ext cx="10589230" cy="57005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420888"/>
            <a:ext cx="2736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48017" y="4946373"/>
            <a:ext cx="224818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1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31904" y="1297788"/>
            <a:ext cx="2736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75561" y="4897330"/>
            <a:ext cx="2736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298848"/>
            <a:ext cx="11458575" cy="5370512"/>
            <a:chOff x="366712" y="1124744"/>
            <a:chExt cx="11458575" cy="5370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1124744"/>
              <a:ext cx="11458575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537" y="5733256"/>
              <a:ext cx="11210925" cy="762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51584" y="1342390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941932"/>
            <a:ext cx="16768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42696" y="5891786"/>
            <a:ext cx="13415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1555" y="750374"/>
            <a:ext cx="10909101" cy="59809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779218"/>
            <a:ext cx="116045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3348246"/>
            <a:ext cx="313440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54006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556792"/>
            <a:ext cx="11449050" cy="454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01292" y="2424087"/>
            <a:ext cx="165618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151784" y="3979235"/>
            <a:ext cx="165618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30298" y="4742295"/>
            <a:ext cx="189815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31904" y="5482524"/>
            <a:ext cx="189815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13134" y="3766556"/>
            <a:ext cx="165618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06458" y="4511757"/>
            <a:ext cx="165618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78800" y="5260865"/>
            <a:ext cx="2073583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47862"/>
            <a:ext cx="115538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81402"/>
            <a:ext cx="19442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3636145"/>
            <a:ext cx="19442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843136"/>
            <a:ext cx="172819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7334" y="4655936"/>
            <a:ext cx="254354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700808"/>
            <a:ext cx="331236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7848" y="3195778"/>
            <a:ext cx="237259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87390" y="4676235"/>
            <a:ext cx="354896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962" y="127324"/>
            <a:ext cx="77533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530052"/>
            <a:ext cx="113538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2026-01-29T04:18:47Z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