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3637" y="3100387"/>
            <a:ext cx="732472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060848"/>
            <a:ext cx="11306175" cy="3124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07768" y="2078293"/>
            <a:ext cx="55446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071664" y="3693478"/>
            <a:ext cx="51845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772816"/>
            <a:ext cx="1125855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1907" y="692696"/>
            <a:ext cx="10794693" cy="604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700808"/>
            <a:ext cx="11210925" cy="4705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48144" y="1710856"/>
            <a:ext cx="225407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12469" y="4112412"/>
            <a:ext cx="193120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437" y="1052736"/>
            <a:ext cx="11287125" cy="5629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1111238"/>
            <a:ext cx="33123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35960" y="2708926"/>
            <a:ext cx="33123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24734" y="4316663"/>
            <a:ext cx="282705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74492" y="5924399"/>
            <a:ext cx="316532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062" y="1258304"/>
            <a:ext cx="11191875" cy="5572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1344384"/>
            <a:ext cx="590465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200456" y="2132856"/>
            <a:ext cx="124596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99005" y="3740592"/>
            <a:ext cx="188562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7925" y="4544459"/>
            <a:ext cx="152558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556792"/>
            <a:ext cx="11201400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92144" y="2358928"/>
            <a:ext cx="403244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556792"/>
            <a:ext cx="11172825" cy="4848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44072" y="4989622"/>
            <a:ext cx="230425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439523" cy="57288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359696" y="721054"/>
            <a:ext cx="295232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559907" y="2188113"/>
            <a:ext cx="295232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3920" y="3635076"/>
            <a:ext cx="295232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545779" y="5092086"/>
            <a:ext cx="225407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772816"/>
            <a:ext cx="11287125" cy="3819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00256" y="3414630"/>
            <a:ext cx="295232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916832"/>
            <a:ext cx="11372850" cy="3905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91945" y="2027246"/>
            <a:ext cx="122413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2809286"/>
            <a:ext cx="216024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628800"/>
            <a:ext cx="11239500" cy="4657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79009" y="1638848"/>
            <a:ext cx="225407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28651" y="4000211"/>
            <a:ext cx="247010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492896"/>
            <a:ext cx="11249025" cy="2190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87688" y="2533088"/>
            <a:ext cx="26642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775" y="1189862"/>
            <a:ext cx="11220450" cy="5581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51584" y="5413408"/>
            <a:ext cx="561662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988840"/>
            <a:ext cx="11277600" cy="3124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2809286"/>
            <a:ext cx="302433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126486" y="3603105"/>
            <a:ext cx="436200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2026-01-27T07:36:21Z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