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87" r:id="rId14"/>
    <p:sldId id="388" r:id="rId15"/>
    <p:sldId id="389" r:id="rId16"/>
    <p:sldId id="390" r:id="rId17"/>
    <p:sldId id="391" r:id="rId18"/>
    <p:sldId id="392" r:id="rId19"/>
    <p:sldId id="393" r:id="rId20"/>
    <p:sldId id="394" r:id="rId21"/>
    <p:sldId id="395" r:id="rId22"/>
    <p:sldId id="396" r:id="rId23"/>
    <p:sldId id="397" r:id="rId24"/>
    <p:sldId id="398" r:id="rId25"/>
    <p:sldId id="335" r:id="rId26"/>
    <p:sldId id="336" r:id="rId27"/>
    <p:sldId id="337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  <p:sldId id="367" r:id="rId41"/>
    <p:sldId id="368" r:id="rId42"/>
    <p:sldId id="369" r:id="rId43"/>
    <p:sldId id="370" r:id="rId44"/>
    <p:sldId id="371" r:id="rId45"/>
    <p:sldId id="372" r:id="rId46"/>
    <p:sldId id="373" r:id="rId47"/>
    <p:sldId id="374" r:id="rId48"/>
    <p:sldId id="375" r:id="rId49"/>
    <p:sldId id="376" r:id="rId50"/>
    <p:sldId id="377" r:id="rId51"/>
    <p:sldId id="378" r:id="rId52"/>
    <p:sldId id="379" r:id="rId53"/>
    <p:sldId id="380" r:id="rId54"/>
    <p:sldId id="381" r:id="rId55"/>
    <p:sldId id="382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2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566987"/>
            <a:ext cx="628650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0848"/>
            <a:ext cx="115824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5544" y="206821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70298"/>
            <a:ext cx="1176337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5544" y="202802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553" y="1124744"/>
            <a:ext cx="10974893" cy="56460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268760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13775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99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1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645502"/>
            <a:ext cx="116205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93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1528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72399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4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9519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87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60848"/>
            <a:ext cx="1142047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131" y="213285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6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836712"/>
            <a:ext cx="116205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7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24744"/>
            <a:ext cx="1158240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124744"/>
            <a:ext cx="1166812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4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274787"/>
            <a:ext cx="115919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14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962497"/>
            <a:ext cx="11506200" cy="3914775"/>
            <a:chOff x="342900" y="1628800"/>
            <a:chExt cx="11506200" cy="3914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628800"/>
              <a:ext cx="11506200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5744" y="3638575"/>
              <a:ext cx="7972425" cy="1905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78083" y="207089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08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21643"/>
            <a:ext cx="1159192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267" y="149483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41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98884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81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1528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57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4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503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8131" y="401356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90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261442"/>
            <a:ext cx="11572875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28885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40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46414"/>
            <a:ext cx="11335816" cy="559333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128885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58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123" y="198884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12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3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37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23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70080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1608" y="365352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6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1320" y="181300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76572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30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5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61129"/>
            <a:ext cx="115824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35360"/>
            <a:ext cx="11591925" cy="5334000"/>
            <a:chOff x="300037" y="980728"/>
            <a:chExt cx="11591925" cy="533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980728"/>
              <a:ext cx="11591925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5743228"/>
              <a:ext cx="11525250" cy="571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256240" y="1332957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52750" y="2016244"/>
            <a:ext cx="208341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02780" y="3372771"/>
            <a:ext cx="13368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3312" y="4749394"/>
            <a:ext cx="187437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752184" y="5423456"/>
            <a:ext cx="86409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794803" y="6081704"/>
            <a:ext cx="13650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5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36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51984" y="1340768"/>
            <a:ext cx="13681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90032" y="2707343"/>
            <a:ext cx="14656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57786" y="4073919"/>
            <a:ext cx="246660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59403" y="5440495"/>
            <a:ext cx="159623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8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6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1576888"/>
            <a:ext cx="22322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953512"/>
            <a:ext cx="20189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97944" y="2953512"/>
            <a:ext cx="22986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00634" y="4289943"/>
            <a:ext cx="114343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28844" y="4993327"/>
            <a:ext cx="230731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6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692696"/>
            <a:ext cx="11534775" cy="5915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92144" y="620688"/>
            <a:ext cx="10801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07678" y="1997312"/>
            <a:ext cx="206013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70596" y="2680599"/>
            <a:ext cx="45700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4705048"/>
            <a:ext cx="11521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610100" y="4715096"/>
            <a:ext cx="11521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57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5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7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0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0977"/>
            <a:ext cx="116300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2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3418952"/>
            <a:ext cx="2016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82157" y="4202722"/>
            <a:ext cx="2016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66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575844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25913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289217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575466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23865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491189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5504751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1730952"/>
            <a:ext cx="172819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64552" y="235892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26838" y="2981925"/>
            <a:ext cx="207707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32071" y="4484200"/>
            <a:ext cx="172819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076536" y="5227777"/>
            <a:ext cx="115890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79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55072"/>
            <a:ext cx="111612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291552"/>
            <a:ext cx="11089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914550"/>
            <a:ext cx="11089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537548"/>
            <a:ext cx="11089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0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52612"/>
            <a:ext cx="116109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332656"/>
            <a:ext cx="11687175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2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836712"/>
            <a:ext cx="11563350" cy="560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3931" y="2533088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3931" y="3367101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3931" y="4181017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3931" y="5025079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53931" y="5849043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86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37204"/>
            <a:ext cx="11620500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3931" y="1283725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3931" y="2117738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3931" y="2941702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3931" y="3775716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3931" y="4599680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3931" y="5433695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53931" y="6257659"/>
            <a:ext cx="1174672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93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66937"/>
            <a:ext cx="1142047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13368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469412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132603"/>
            <a:ext cx="62734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233405"/>
            <a:ext cx="116109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268760"/>
            <a:ext cx="116681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2026-01-27T04:01:07Z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