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2809875"/>
            <a:ext cx="468630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4057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1419" y="3871051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1419" y="4875886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88840"/>
            <a:ext cx="1118235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32264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037099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092176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3304221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5448" y="4873230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409825"/>
            <a:ext cx="11249025" cy="2038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2457507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628800"/>
            <a:ext cx="11420475" cy="4530027"/>
            <a:chOff x="385762" y="1408350"/>
            <a:chExt cx="11420475" cy="45300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08350"/>
              <a:ext cx="11420475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3480927"/>
              <a:ext cx="11363325" cy="2457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575720" y="5641107"/>
            <a:ext cx="151216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12224" y="5641107"/>
            <a:ext cx="151216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71737"/>
            <a:ext cx="11391900" cy="191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606723"/>
            <a:ext cx="115212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30930" y="3229721"/>
            <a:ext cx="132956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04336" y="3852719"/>
            <a:ext cx="87949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4190899"/>
            <a:ext cx="84249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7392" y="4703365"/>
            <a:ext cx="11399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7392" y="5225878"/>
            <a:ext cx="11399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7392" y="5738344"/>
            <a:ext cx="11399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76872"/>
            <a:ext cx="1135380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7392" y="2266824"/>
            <a:ext cx="11399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7392" y="2779290"/>
            <a:ext cx="11399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7392" y="3291755"/>
            <a:ext cx="11399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7392" y="3814269"/>
            <a:ext cx="11399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7392" y="4326734"/>
            <a:ext cx="11399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2026-01-27T08:37:38Z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