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057525"/>
            <a:ext cx="80391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980728"/>
            <a:ext cx="11515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452" y="1427178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452" y="3212435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452" y="5084777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45278"/>
            <a:ext cx="114681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1513995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3299252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436" y="5171594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3368" y="1975071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368" y="3760328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3368" y="1916832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368" y="3760328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5287256"/>
            <a:ext cx="259228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55370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80990" y="5920702"/>
            <a:ext cx="257525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628" y="1412776"/>
            <a:ext cx="11499184" cy="5097640"/>
            <a:chOff x="335628" y="1285648"/>
            <a:chExt cx="11499184" cy="5097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628" y="1285648"/>
              <a:ext cx="5400675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420888"/>
              <a:ext cx="11477625" cy="3962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64307" y="4147360"/>
            <a:ext cx="166338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88879" y="4974674"/>
            <a:ext cx="200692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50021" y="5801989"/>
            <a:ext cx="15658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6932" y="2737836"/>
            <a:ext cx="115212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960" y="3681264"/>
            <a:ext cx="115212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36438"/>
            <a:ext cx="216024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21080" y="3450838"/>
            <a:ext cx="294347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2162"/>
            <a:ext cx="113252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161884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58342" y="3069410"/>
            <a:ext cx="8640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76170" y="4027353"/>
            <a:ext cx="186233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00287"/>
            <a:ext cx="11325225" cy="225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260076"/>
            <a:ext cx="114282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7562" y="3072876"/>
            <a:ext cx="114282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1825" y="3901746"/>
            <a:ext cx="56676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7" y="3657256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64314" y="5297370"/>
            <a:ext cx="176779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4943" y="6110169"/>
            <a:ext cx="176779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48880"/>
            <a:ext cx="11525250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348880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190708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00256" y="3988268"/>
            <a:ext cx="1944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68713" y="4815582"/>
            <a:ext cx="167110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57425"/>
            <a:ext cx="11515725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17096"/>
            <a:ext cx="31683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83177" y="3044410"/>
            <a:ext cx="298503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3857210"/>
            <a:ext cx="148694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2026-01-29T03:26:04Z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