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84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3071812"/>
            <a:ext cx="91535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81225"/>
            <a:ext cx="113919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8784976" cy="611970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2417882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24143" y="5654241"/>
            <a:ext cx="11706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877"/>
            <a:ext cx="7488833" cy="662424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507285"/>
            <a:ext cx="1721385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6018" y="2914844"/>
            <a:ext cx="1367974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5510" y="5503931"/>
            <a:ext cx="1658762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47780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23918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197222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39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3765486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8840"/>
            <a:ext cx="1139190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848162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706758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844824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4788" y="4382540"/>
            <a:ext cx="44616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484784"/>
            <a:ext cx="11277600" cy="4824536"/>
            <a:chOff x="457200" y="1381125"/>
            <a:chExt cx="11277600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81125"/>
              <a:ext cx="11268075" cy="4095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5653211"/>
              <a:ext cx="1127760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