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3004726"/>
            <a:ext cx="11737305" cy="853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052736"/>
            <a:ext cx="11372850" cy="5372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81349" y="3011466"/>
            <a:ext cx="970235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23992" y="5711123"/>
            <a:ext cx="199978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25277"/>
            <a:ext cx="1144905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384310"/>
            <a:ext cx="37444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8778" y="4083966"/>
            <a:ext cx="438983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36160" y="4969337"/>
            <a:ext cx="40324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476672"/>
            <a:ext cx="72771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233959"/>
            <a:ext cx="11096550" cy="5483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15680" y="5027690"/>
            <a:ext cx="151216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737948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23814" y="3688004"/>
            <a:ext cx="395636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88840"/>
            <a:ext cx="11382375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30394" y="3299498"/>
            <a:ext cx="25771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90737"/>
            <a:ext cx="11382375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3054446"/>
            <a:ext cx="309634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03151"/>
            <a:ext cx="11344275" cy="5610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135560" y="6021288"/>
            <a:ext cx="316835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131143"/>
            <a:ext cx="11391900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1211266"/>
            <a:ext cx="27363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00395" y="3112502"/>
            <a:ext cx="27363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19366" y="4999359"/>
            <a:ext cx="338128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6795" y="5957302"/>
            <a:ext cx="178483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02035"/>
            <a:ext cx="114585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476672"/>
            <a:ext cx="73723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789" y="1268760"/>
            <a:ext cx="9944422" cy="5379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585820"/>
            <a:ext cx="180020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22910" y="2492896"/>
            <a:ext cx="180020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59896" y="5149010"/>
            <a:ext cx="207624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4295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64152" y="2593932"/>
            <a:ext cx="360040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69752" y="4350160"/>
            <a:ext cx="27540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1643314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284914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00501" y="4284914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1016" y="5170285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766414"/>
            <a:ext cx="2448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34002" y="3651785"/>
            <a:ext cx="501026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14550"/>
            <a:ext cx="112395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1048371"/>
            <a:ext cx="70866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988840"/>
            <a:ext cx="11372850" cy="3514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5015880" y="3760716"/>
            <a:ext cx="106725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1859023"/>
            <a:ext cx="36724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36360" y="3645024"/>
            <a:ext cx="22322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628800"/>
            <a:ext cx="11401425" cy="4449291"/>
            <a:chOff x="395287" y="1695450"/>
            <a:chExt cx="11401425" cy="44492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695450"/>
              <a:ext cx="11401425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373216"/>
              <a:ext cx="8486775" cy="771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621182" y="4322124"/>
            <a:ext cx="277096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61075" y="5315722"/>
            <a:ext cx="246291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24075"/>
            <a:ext cx="1138237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2122633"/>
            <a:ext cx="280831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01636" y="3022519"/>
            <a:ext cx="280831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521924"/>
            <a:ext cx="26642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00256" y="4293096"/>
            <a:ext cx="26642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276872"/>
            <a:ext cx="111633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2026-01-29T04:03:08Z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