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2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3162" y="3038475"/>
            <a:ext cx="730567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916832"/>
            <a:ext cx="11277600" cy="3495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71664" y="1957236"/>
            <a:ext cx="4464496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464152" y="3715698"/>
            <a:ext cx="4104456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404664"/>
            <a:ext cx="10300368" cy="623076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407585" y="3540142"/>
            <a:ext cx="1921414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407585" y="5167973"/>
            <a:ext cx="1921414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628800"/>
            <a:ext cx="11201400" cy="4295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631504" y="2482848"/>
            <a:ext cx="2113555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927742" y="3367102"/>
            <a:ext cx="2113555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183408" y="5145659"/>
            <a:ext cx="2504880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5153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32104" y="2194816"/>
            <a:ext cx="4032448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912425" y="4857652"/>
            <a:ext cx="1512168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00808"/>
            <a:ext cx="11325225" cy="4391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5" y="1710856"/>
            <a:ext cx="864096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556792"/>
            <a:ext cx="11287125" cy="4305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951985" y="1484784"/>
            <a:ext cx="1440160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700808"/>
            <a:ext cx="11172825" cy="4143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151784" y="1658944"/>
            <a:ext cx="2113555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340768"/>
            <a:ext cx="11287125" cy="5267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151784" y="5043320"/>
            <a:ext cx="1512168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916832"/>
            <a:ext cx="11249025" cy="3495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400256" y="1946976"/>
            <a:ext cx="1512168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305742" y="3735583"/>
            <a:ext cx="2358210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916832"/>
            <a:ext cx="11296650" cy="3486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04112" y="1967852"/>
            <a:ext cx="280831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342485" y="3756459"/>
            <a:ext cx="2113555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908720"/>
            <a:ext cx="10401423" cy="5569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628800"/>
            <a:ext cx="11258550" cy="4333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11624" y="1698247"/>
            <a:ext cx="2592288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359554" y="3476806"/>
            <a:ext cx="4472750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00808"/>
            <a:ext cx="11439525" cy="4238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564904"/>
            <a:ext cx="2736304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21388" y="3469404"/>
            <a:ext cx="4110916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988840"/>
            <a:ext cx="11258550" cy="3400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75720" y="1946976"/>
            <a:ext cx="568863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610700" y="3725620"/>
            <a:ext cx="681389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7675" y="1561529"/>
            <a:ext cx="11296650" cy="4459759"/>
            <a:chOff x="447675" y="1633537"/>
            <a:chExt cx="11296650" cy="445975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7675" y="1633537"/>
              <a:ext cx="11296650" cy="3590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5474171"/>
              <a:ext cx="7038975" cy="6191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559496" y="3479240"/>
            <a:ext cx="2113555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157184" y="4363644"/>
            <a:ext cx="3226848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2026-01-27T07:42:48Z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