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5" r:id="rId24"/>
    <p:sldId id="355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5" r:id="rId35"/>
    <p:sldId id="366" r:id="rId36"/>
    <p:sldId id="367" r:id="rId37"/>
    <p:sldId id="368" r:id="rId38"/>
    <p:sldId id="369" r:id="rId39"/>
    <p:sldId id="370" r:id="rId40"/>
    <p:sldId id="371" r:id="rId41"/>
    <p:sldId id="372" r:id="rId42"/>
    <p:sldId id="373" r:id="rId43"/>
    <p:sldId id="374" r:id="rId44"/>
    <p:sldId id="375" r:id="rId45"/>
    <p:sldId id="376" r:id="rId46"/>
    <p:sldId id="377" r:id="rId47"/>
    <p:sldId id="378" r:id="rId48"/>
    <p:sldId id="379" r:id="rId49"/>
    <p:sldId id="380" r:id="rId50"/>
    <p:sldId id="381" r:id="rId51"/>
    <p:sldId id="382" r:id="rId52"/>
    <p:sldId id="383" r:id="rId53"/>
    <p:sldId id="384" r:id="rId54"/>
    <p:sldId id="385" r:id="rId55"/>
    <p:sldId id="386" r:id="rId56"/>
    <p:sldId id="387" r:id="rId57"/>
    <p:sldId id="391" r:id="rId58"/>
    <p:sldId id="392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2509837"/>
            <a:ext cx="6000750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1843363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364357"/>
            <a:ext cx="11534775" cy="5326771"/>
            <a:chOff x="328612" y="1412776"/>
            <a:chExt cx="11534775" cy="53267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412776"/>
              <a:ext cx="11534775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1680" y="4386872"/>
              <a:ext cx="9467850" cy="2352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6123" y="1387059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196752"/>
            <a:ext cx="11525250" cy="5667375"/>
            <a:chOff x="333375" y="1268760"/>
            <a:chExt cx="11525250" cy="5667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268760"/>
              <a:ext cx="11525250" cy="3048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4316760"/>
              <a:ext cx="11506200" cy="2619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6123" y="123791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6123" y="432275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24744"/>
            <a:ext cx="115824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19287"/>
            <a:ext cx="116586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44824"/>
            <a:ext cx="116586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8840"/>
            <a:ext cx="1152525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205930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194697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836712"/>
            <a:ext cx="1154430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155679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199734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548680"/>
            <a:ext cx="11639550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456953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82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1683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71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28875"/>
            <a:ext cx="11506200" cy="200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6123" y="251299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08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191683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21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836712"/>
            <a:ext cx="115538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64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628800"/>
            <a:ext cx="11620500" cy="4257675"/>
            <a:chOff x="285750" y="1628800"/>
            <a:chExt cx="11620500" cy="4257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628800"/>
              <a:ext cx="11620500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2181250"/>
              <a:ext cx="11563350" cy="3705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191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6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00506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1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1683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30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8729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20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1683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0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44824"/>
            <a:ext cx="94964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6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53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9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89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91560" y="164889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1560" y="412079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5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581128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5184029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6205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91560" y="1766073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1560" y="363343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8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5095232"/>
            <a:ext cx="22322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00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808"/>
            <a:ext cx="116490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690760"/>
            <a:ext cx="273630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6160" y="3509511"/>
            <a:ext cx="155273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63993" y="4733648"/>
            <a:ext cx="74843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66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49664" y="2174720"/>
            <a:ext cx="10801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58578" y="3993472"/>
            <a:ext cx="10801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84750" y="5219371"/>
            <a:ext cx="10801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6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422824"/>
            <a:ext cx="22322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19128" y="2628627"/>
            <a:ext cx="53265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45132" y="3844477"/>
            <a:ext cx="23912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53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3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74587"/>
            <a:ext cx="11630025" cy="4906741"/>
            <a:chOff x="280987" y="952657"/>
            <a:chExt cx="11630025" cy="49067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987" y="952657"/>
              <a:ext cx="11630025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3459098"/>
              <a:ext cx="11601450" cy="2400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6480" y="2722362"/>
            <a:ext cx="136815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8032" y="3345360"/>
            <a:ext cx="193154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13804" y="4067024"/>
            <a:ext cx="13978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07456" y="5212536"/>
            <a:ext cx="13978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053082" y="5775245"/>
            <a:ext cx="343540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18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1752720"/>
            <a:ext cx="1656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3832" y="3460939"/>
            <a:ext cx="194919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48368" y="4033695"/>
            <a:ext cx="17835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90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32856"/>
            <a:ext cx="1151572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79876" y="2636912"/>
            <a:ext cx="162018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64452" y="3209667"/>
            <a:ext cx="162018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06640" y="4355179"/>
            <a:ext cx="220518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11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38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484784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087685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2791070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393971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3956678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4559579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5262964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7408" y="5865865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0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7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484784"/>
            <a:ext cx="11582400" cy="5056263"/>
            <a:chOff x="304800" y="1143780"/>
            <a:chExt cx="11582400" cy="5056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1143780"/>
              <a:ext cx="11582400" cy="2286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3447318"/>
              <a:ext cx="11572875" cy="2752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498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33388"/>
            <a:ext cx="9297420" cy="6132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846760"/>
            <a:ext cx="1145495" cy="37231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672" y="1967072"/>
            <a:ext cx="1224136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11321" y="3032196"/>
            <a:ext cx="580823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03312" y="3635096"/>
            <a:ext cx="681120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24542" y="5162444"/>
            <a:ext cx="971257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41843" y="6227569"/>
            <a:ext cx="1038133" cy="372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4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9331" y="3646142"/>
            <a:ext cx="112013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9331" y="4218898"/>
            <a:ext cx="112013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9331" y="4791654"/>
            <a:ext cx="112013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1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84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9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3050" y="1052736"/>
            <a:ext cx="11639550" cy="5199090"/>
            <a:chOff x="276225" y="1052736"/>
            <a:chExt cx="11639550" cy="51990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225" y="1052736"/>
              <a:ext cx="11639550" cy="4191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86464"/>
            <a:stretch/>
          </p:blipFill>
          <p:spPr>
            <a:xfrm>
              <a:off x="291818" y="5459738"/>
              <a:ext cx="11449271" cy="792088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18643" y="2870856"/>
            <a:ext cx="116239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8643" y="3758988"/>
            <a:ext cx="116239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8643" y="4629824"/>
            <a:ext cx="116239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8643" y="5524128"/>
            <a:ext cx="116239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0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152"/>
          <a:stretch/>
        </p:blipFill>
        <p:spPr>
          <a:xfrm>
            <a:off x="335360" y="1412776"/>
            <a:ext cx="11449271" cy="49651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8643" y="1454640"/>
            <a:ext cx="116239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8643" y="2332724"/>
            <a:ext cx="116239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8643" y="3193512"/>
            <a:ext cx="116239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8643" y="4067024"/>
            <a:ext cx="116239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8643" y="4941925"/>
            <a:ext cx="116239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8643" y="5805389"/>
            <a:ext cx="116239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7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2026-01-27T03:34:14Z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