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571750"/>
            <a:ext cx="74295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274018"/>
            <a:ext cx="112490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268760"/>
            <a:ext cx="1130617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76548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393319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1268760"/>
            <a:ext cx="1064895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1512" y="1335517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1512" y="296335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1512" y="365668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1512" y="5284519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317451"/>
            <a:ext cx="106775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324941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952774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721829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34966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12014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4931120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801174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4212779"/>
            <a:ext cx="19996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008936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89182" y="3636769"/>
            <a:ext cx="2867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46640" y="4187486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504880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9937" y="3906435"/>
            <a:ext cx="17464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20888"/>
            <a:ext cx="1124902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304326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862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08" y="1295190"/>
            <a:ext cx="11063783" cy="555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340768"/>
            <a:ext cx="11258550" cy="5298132"/>
            <a:chOff x="466725" y="1340768"/>
            <a:chExt cx="11258550" cy="52981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5229200"/>
              <a:ext cx="11210925" cy="140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