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038475"/>
            <a:ext cx="74866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089206"/>
            <a:ext cx="38884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837618"/>
            <a:ext cx="38884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396"/>
          <a:stretch/>
        </p:blipFill>
        <p:spPr>
          <a:xfrm>
            <a:off x="400050" y="1412776"/>
            <a:ext cx="11391900" cy="5193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8680"/>
            <a:ext cx="3924300" cy="6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4113808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47127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250" y="3209643"/>
            <a:ext cx="437270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4957806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14912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711738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077072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5805264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226" y="764704"/>
            <a:ext cx="10882430" cy="58229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784800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15868" y="3327034"/>
            <a:ext cx="23280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39168"/>
            <a:ext cx="10521056" cy="62092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549216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39836" y="3703526"/>
            <a:ext cx="30480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658944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87225" y="4191129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007000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468328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219566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2954" y="4917614"/>
            <a:ext cx="32389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494832"/>
            <a:ext cx="30963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59" y="3159335"/>
            <a:ext cx="22322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44935" y="4827360"/>
            <a:ext cx="9228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53946"/>
            <a:ext cx="11287125" cy="5171398"/>
            <a:chOff x="452437" y="1196752"/>
            <a:chExt cx="11287125" cy="51713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196752"/>
              <a:ext cx="112204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3005825"/>
              <a:ext cx="11287125" cy="3362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43672" y="1464688"/>
            <a:ext cx="4392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3199470"/>
            <a:ext cx="39604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40416" y="4961264"/>
            <a:ext cx="18658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7915" y="5835472"/>
            <a:ext cx="53041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