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52762"/>
            <a:ext cx="73818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556792"/>
            <a:ext cx="11306175" cy="4602460"/>
            <a:chOff x="442912" y="1484784"/>
            <a:chExt cx="11306175" cy="4602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1484784"/>
              <a:ext cx="1118235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924944"/>
              <a:ext cx="11306175" cy="3162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31904" y="1484784"/>
            <a:ext cx="22322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79622" y="3082473"/>
            <a:ext cx="428047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55174" y="4619871"/>
            <a:ext cx="428047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68760"/>
            <a:ext cx="1129665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262863"/>
            <a:ext cx="24482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13798" y="2799564"/>
            <a:ext cx="24482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33894" y="4343548"/>
            <a:ext cx="24482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808"/>
            <a:ext cx="11182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2" y="1268760"/>
            <a:ext cx="111537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5229200"/>
            <a:ext cx="597666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55840" y="2533300"/>
            <a:ext cx="259228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1578" y="4834373"/>
            <a:ext cx="198796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9287"/>
            <a:ext cx="112966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615356"/>
            <a:ext cx="144016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08793" y="3388808"/>
            <a:ext cx="144016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998888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16672" y="2769420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13499" y="3543143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07532" y="1426976"/>
            <a:ext cx="18085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8528" y="2955088"/>
            <a:ext cx="10884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628" y="3718763"/>
            <a:ext cx="324110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4889256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38312"/>
            <a:ext cx="11258550" cy="338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16280" y="1758408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5265" y="3416386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997428"/>
            <a:ext cx="216024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14472" y="3554922"/>
            <a:ext cx="216024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09795" cy="56695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07532" y="2142904"/>
            <a:ext cx="18805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224960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42586" y="3782454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44808"/>
            <a:ext cx="259228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453" y="3318532"/>
            <a:ext cx="2303883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60848"/>
            <a:ext cx="111728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822792"/>
            <a:ext cx="20882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2816"/>
            <a:ext cx="112299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